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6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80" r:id="rId24"/>
    <p:sldId id="281" r:id="rId25"/>
    <p:sldId id="282" r:id="rId26"/>
    <p:sldId id="283" r:id="rId27"/>
    <p:sldId id="277" r:id="rId28"/>
    <p:sldId id="284" r:id="rId29"/>
    <p:sldId id="279" r:id="rId30"/>
    <p:sldId id="28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4F7162-4831-45DF-A835-D7FE917F820B}" v="1467" dt="2022-02-07T22:17:37.799"/>
    <p1510:client id="{D8019BE4-A8E0-1645-A4EF-F0108B2C5D6A}" v="1280" dt="2022-02-08T19:24:40.6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_rels/data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sv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6" Type="http://schemas.openxmlformats.org/officeDocument/2006/relationships/image" Target="../media/image31.svg"/><Relationship Id="rId5" Type="http://schemas.openxmlformats.org/officeDocument/2006/relationships/image" Target="../media/image30.png"/><Relationship Id="rId10" Type="http://schemas.openxmlformats.org/officeDocument/2006/relationships/image" Target="../media/image35.svg"/><Relationship Id="rId4" Type="http://schemas.openxmlformats.org/officeDocument/2006/relationships/image" Target="../media/image29.svg"/><Relationship Id="rId9" Type="http://schemas.openxmlformats.org/officeDocument/2006/relationships/image" Target="../media/image34.png"/></Relationships>
</file>

<file path=ppt/diagrams/_rels/data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sv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39.svg"/><Relationship Id="rId5" Type="http://schemas.openxmlformats.org/officeDocument/2006/relationships/image" Target="../media/image38.png"/><Relationship Id="rId4" Type="http://schemas.openxmlformats.org/officeDocument/2006/relationships/image" Target="../media/image37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_rels/drawing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sv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6" Type="http://schemas.openxmlformats.org/officeDocument/2006/relationships/image" Target="../media/image31.svg"/><Relationship Id="rId5" Type="http://schemas.openxmlformats.org/officeDocument/2006/relationships/image" Target="../media/image30.png"/><Relationship Id="rId10" Type="http://schemas.openxmlformats.org/officeDocument/2006/relationships/image" Target="../media/image35.svg"/><Relationship Id="rId4" Type="http://schemas.openxmlformats.org/officeDocument/2006/relationships/image" Target="../media/image29.svg"/><Relationship Id="rId9" Type="http://schemas.openxmlformats.org/officeDocument/2006/relationships/image" Target="../media/image34.png"/></Relationships>
</file>

<file path=ppt/diagrams/_rels/drawing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sv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39.svg"/><Relationship Id="rId5" Type="http://schemas.openxmlformats.org/officeDocument/2006/relationships/image" Target="../media/image38.png"/><Relationship Id="rId4" Type="http://schemas.openxmlformats.org/officeDocument/2006/relationships/image" Target="../media/image3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051245-01CD-4FDB-BB20-73F8AF920AA9}" type="doc">
      <dgm:prSet loTypeId="urn:microsoft.com/office/officeart/2016/7/layout/VerticalSolidAction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EC80B03-C96C-472C-8F9F-7F1D8FB02A84}">
      <dgm:prSet/>
      <dgm:spPr/>
      <dgm:t>
        <a:bodyPr/>
        <a:lstStyle/>
        <a:p>
          <a:r>
            <a:rPr lang="en-US"/>
            <a:t>Align</a:t>
          </a:r>
        </a:p>
      </dgm:t>
    </dgm:pt>
    <dgm:pt modelId="{BE454356-F41F-407A-84A9-157D2C7B9522}" type="parTrans" cxnId="{FB84F923-C8CB-4AA8-B364-751B6C100C52}">
      <dgm:prSet/>
      <dgm:spPr/>
      <dgm:t>
        <a:bodyPr/>
        <a:lstStyle/>
        <a:p>
          <a:endParaRPr lang="en-US"/>
        </a:p>
      </dgm:t>
    </dgm:pt>
    <dgm:pt modelId="{139B1638-9D54-4BE5-8096-27F26B909511}" type="sibTrans" cxnId="{FB84F923-C8CB-4AA8-B364-751B6C100C52}">
      <dgm:prSet/>
      <dgm:spPr/>
      <dgm:t>
        <a:bodyPr/>
        <a:lstStyle/>
        <a:p>
          <a:endParaRPr lang="en-US"/>
        </a:p>
      </dgm:t>
    </dgm:pt>
    <dgm:pt modelId="{2B22C267-7A58-41BC-BD2A-43636C7F1B66}">
      <dgm:prSet/>
      <dgm:spPr/>
      <dgm:t>
        <a:bodyPr/>
        <a:lstStyle/>
        <a:p>
          <a:r>
            <a:rPr lang="en-US"/>
            <a:t>Align content with college-level course expectations.</a:t>
          </a:r>
        </a:p>
      </dgm:t>
    </dgm:pt>
    <dgm:pt modelId="{399D7FEA-9BFB-4DCC-B560-AA7907560D8A}" type="parTrans" cxnId="{95954C2E-E833-42B0-952B-A87B183DE8DF}">
      <dgm:prSet/>
      <dgm:spPr/>
      <dgm:t>
        <a:bodyPr/>
        <a:lstStyle/>
        <a:p>
          <a:endParaRPr lang="en-US"/>
        </a:p>
      </dgm:t>
    </dgm:pt>
    <dgm:pt modelId="{09B2030E-A3BC-4C29-954E-EC777A3FC66D}" type="sibTrans" cxnId="{95954C2E-E833-42B0-952B-A87B183DE8DF}">
      <dgm:prSet/>
      <dgm:spPr/>
      <dgm:t>
        <a:bodyPr/>
        <a:lstStyle/>
        <a:p>
          <a:endParaRPr lang="en-US"/>
        </a:p>
      </dgm:t>
    </dgm:pt>
    <dgm:pt modelId="{FA5218F8-718C-4418-B35C-71D9CA3B1F1F}">
      <dgm:prSet/>
      <dgm:spPr/>
      <dgm:t>
        <a:bodyPr/>
        <a:lstStyle/>
        <a:p>
          <a:r>
            <a:rPr lang="en-US"/>
            <a:t>Provide</a:t>
          </a:r>
        </a:p>
      </dgm:t>
    </dgm:pt>
    <dgm:pt modelId="{63ACBA09-57FF-423F-A390-21B22503B707}" type="parTrans" cxnId="{134841EC-79B6-417F-B9E8-83F0781A4181}">
      <dgm:prSet/>
      <dgm:spPr/>
      <dgm:t>
        <a:bodyPr/>
        <a:lstStyle/>
        <a:p>
          <a:endParaRPr lang="en-US"/>
        </a:p>
      </dgm:t>
    </dgm:pt>
    <dgm:pt modelId="{32C0384E-2BE4-40CB-85E3-5195F04952AB}" type="sibTrans" cxnId="{134841EC-79B6-417F-B9E8-83F0781A4181}">
      <dgm:prSet/>
      <dgm:spPr/>
      <dgm:t>
        <a:bodyPr/>
        <a:lstStyle/>
        <a:p>
          <a:endParaRPr lang="en-US"/>
        </a:p>
      </dgm:t>
    </dgm:pt>
    <dgm:pt modelId="{FACB60C8-8489-4545-A152-ED8C689500C3}">
      <dgm:prSet/>
      <dgm:spPr/>
      <dgm:t>
        <a:bodyPr/>
        <a:lstStyle/>
        <a:p>
          <a:r>
            <a:rPr lang="en-US"/>
            <a:t>Provide consistent opportunities for students to construct knowledge.</a:t>
          </a:r>
        </a:p>
      </dgm:t>
    </dgm:pt>
    <dgm:pt modelId="{6ED60EB7-9240-471C-8237-75C3DED1451D}" type="parTrans" cxnId="{D24E22ED-0BC2-4648-AF1C-6007E16BE846}">
      <dgm:prSet/>
      <dgm:spPr/>
      <dgm:t>
        <a:bodyPr/>
        <a:lstStyle/>
        <a:p>
          <a:endParaRPr lang="en-US"/>
        </a:p>
      </dgm:t>
    </dgm:pt>
    <dgm:pt modelId="{FAF6B0B7-2772-448B-9413-1A5A9B90821F}" type="sibTrans" cxnId="{D24E22ED-0BC2-4648-AF1C-6007E16BE846}">
      <dgm:prSet/>
      <dgm:spPr/>
      <dgm:t>
        <a:bodyPr/>
        <a:lstStyle/>
        <a:p>
          <a:endParaRPr lang="en-US"/>
        </a:p>
      </dgm:t>
    </dgm:pt>
    <dgm:pt modelId="{996ABB44-C5B8-4FB2-8B81-AF67BFD97F74}">
      <dgm:prSet/>
      <dgm:spPr/>
      <dgm:t>
        <a:bodyPr/>
        <a:lstStyle/>
        <a:p>
          <a:r>
            <a:rPr lang="en-US"/>
            <a:t>Make</a:t>
          </a:r>
        </a:p>
      </dgm:t>
    </dgm:pt>
    <dgm:pt modelId="{C74547B1-6479-4CA1-895B-408CB2E856F3}" type="parTrans" cxnId="{CFBD9EE1-90F5-40F4-AE74-95D9FB136A0F}">
      <dgm:prSet/>
      <dgm:spPr/>
      <dgm:t>
        <a:bodyPr/>
        <a:lstStyle/>
        <a:p>
          <a:endParaRPr lang="en-US"/>
        </a:p>
      </dgm:t>
    </dgm:pt>
    <dgm:pt modelId="{8DB3ABA5-820B-4FCC-BEEA-8A7C39488445}" type="sibTrans" cxnId="{CFBD9EE1-90F5-40F4-AE74-95D9FB136A0F}">
      <dgm:prSet/>
      <dgm:spPr/>
      <dgm:t>
        <a:bodyPr/>
        <a:lstStyle/>
        <a:p>
          <a:endParaRPr lang="en-US"/>
        </a:p>
      </dgm:t>
    </dgm:pt>
    <dgm:pt modelId="{A5766515-CF86-4961-8424-EA583308375E}">
      <dgm:prSet/>
      <dgm:spPr/>
      <dgm:t>
        <a:bodyPr/>
        <a:lstStyle/>
        <a:p>
          <a:r>
            <a:rPr lang="en-US"/>
            <a:t>Make struggle part of the process.</a:t>
          </a:r>
        </a:p>
      </dgm:t>
    </dgm:pt>
    <dgm:pt modelId="{8062F435-30F8-4AA2-9CE8-6E0C02DAC732}" type="parTrans" cxnId="{08DEC09F-ACE7-46F7-A57F-6E610D72A2B1}">
      <dgm:prSet/>
      <dgm:spPr/>
      <dgm:t>
        <a:bodyPr/>
        <a:lstStyle/>
        <a:p>
          <a:endParaRPr lang="en-US"/>
        </a:p>
      </dgm:t>
    </dgm:pt>
    <dgm:pt modelId="{FC6F58A2-3093-4C13-A0F1-042AEC348871}" type="sibTrans" cxnId="{08DEC09F-ACE7-46F7-A57F-6E610D72A2B1}">
      <dgm:prSet/>
      <dgm:spPr/>
      <dgm:t>
        <a:bodyPr/>
        <a:lstStyle/>
        <a:p>
          <a:endParaRPr lang="en-US"/>
        </a:p>
      </dgm:t>
    </dgm:pt>
    <dgm:pt modelId="{F6BF1A68-1205-4192-A009-40A427E31C4F}" type="pres">
      <dgm:prSet presAssocID="{11051245-01CD-4FDB-BB20-73F8AF920AA9}" presName="Name0" presStyleCnt="0">
        <dgm:presLayoutVars>
          <dgm:dir/>
          <dgm:animLvl val="lvl"/>
          <dgm:resizeHandles val="exact"/>
        </dgm:presLayoutVars>
      </dgm:prSet>
      <dgm:spPr/>
    </dgm:pt>
    <dgm:pt modelId="{8DA9738D-BE04-497E-A188-E36726293400}" type="pres">
      <dgm:prSet presAssocID="{8EC80B03-C96C-472C-8F9F-7F1D8FB02A84}" presName="linNode" presStyleCnt="0"/>
      <dgm:spPr/>
    </dgm:pt>
    <dgm:pt modelId="{015AFC48-222E-421E-BBCB-8D66749F241E}" type="pres">
      <dgm:prSet presAssocID="{8EC80B03-C96C-472C-8F9F-7F1D8FB02A84}" presName="parentText" presStyleLbl="alignNode1" presStyleIdx="0" presStyleCnt="3">
        <dgm:presLayoutVars>
          <dgm:chMax val="1"/>
          <dgm:bulletEnabled/>
        </dgm:presLayoutVars>
      </dgm:prSet>
      <dgm:spPr/>
    </dgm:pt>
    <dgm:pt modelId="{16277725-3A90-4CFC-916A-7EEC4FB5E57E}" type="pres">
      <dgm:prSet presAssocID="{8EC80B03-C96C-472C-8F9F-7F1D8FB02A84}" presName="descendantText" presStyleLbl="alignAccFollowNode1" presStyleIdx="0" presStyleCnt="3">
        <dgm:presLayoutVars>
          <dgm:bulletEnabled/>
        </dgm:presLayoutVars>
      </dgm:prSet>
      <dgm:spPr/>
    </dgm:pt>
    <dgm:pt modelId="{FE50E573-E1AC-46B7-B3BF-4A4B1266D21B}" type="pres">
      <dgm:prSet presAssocID="{139B1638-9D54-4BE5-8096-27F26B909511}" presName="sp" presStyleCnt="0"/>
      <dgm:spPr/>
    </dgm:pt>
    <dgm:pt modelId="{819B55E7-E14D-45D3-AA4C-C0D91B621EE5}" type="pres">
      <dgm:prSet presAssocID="{FA5218F8-718C-4418-B35C-71D9CA3B1F1F}" presName="linNode" presStyleCnt="0"/>
      <dgm:spPr/>
    </dgm:pt>
    <dgm:pt modelId="{63B5BE25-4C3F-4309-A04B-069A520B0DAD}" type="pres">
      <dgm:prSet presAssocID="{FA5218F8-718C-4418-B35C-71D9CA3B1F1F}" presName="parentText" presStyleLbl="alignNode1" presStyleIdx="1" presStyleCnt="3">
        <dgm:presLayoutVars>
          <dgm:chMax val="1"/>
          <dgm:bulletEnabled/>
        </dgm:presLayoutVars>
      </dgm:prSet>
      <dgm:spPr/>
    </dgm:pt>
    <dgm:pt modelId="{BC65982A-0034-4E37-B8C8-DB6A8C462E72}" type="pres">
      <dgm:prSet presAssocID="{FA5218F8-718C-4418-B35C-71D9CA3B1F1F}" presName="descendantText" presStyleLbl="alignAccFollowNode1" presStyleIdx="1" presStyleCnt="3">
        <dgm:presLayoutVars>
          <dgm:bulletEnabled/>
        </dgm:presLayoutVars>
      </dgm:prSet>
      <dgm:spPr/>
    </dgm:pt>
    <dgm:pt modelId="{4898D7DA-9314-488C-AC68-EAE4C55B6EB0}" type="pres">
      <dgm:prSet presAssocID="{32C0384E-2BE4-40CB-85E3-5195F04952AB}" presName="sp" presStyleCnt="0"/>
      <dgm:spPr/>
    </dgm:pt>
    <dgm:pt modelId="{EC4A9474-1C8B-4120-AA33-36D0D08CCDE0}" type="pres">
      <dgm:prSet presAssocID="{996ABB44-C5B8-4FB2-8B81-AF67BFD97F74}" presName="linNode" presStyleCnt="0"/>
      <dgm:spPr/>
    </dgm:pt>
    <dgm:pt modelId="{D81F9428-C8B8-4297-95A7-E4EC7CD1E3C4}" type="pres">
      <dgm:prSet presAssocID="{996ABB44-C5B8-4FB2-8B81-AF67BFD97F74}" presName="parentText" presStyleLbl="alignNode1" presStyleIdx="2" presStyleCnt="3">
        <dgm:presLayoutVars>
          <dgm:chMax val="1"/>
          <dgm:bulletEnabled/>
        </dgm:presLayoutVars>
      </dgm:prSet>
      <dgm:spPr/>
    </dgm:pt>
    <dgm:pt modelId="{5F3A06D0-718E-4AE9-ACDE-FBD452A2A118}" type="pres">
      <dgm:prSet presAssocID="{996ABB44-C5B8-4FB2-8B81-AF67BFD97F74}" presName="descendantText" presStyleLbl="alignAccFollowNode1" presStyleIdx="2" presStyleCnt="3">
        <dgm:presLayoutVars>
          <dgm:bulletEnabled/>
        </dgm:presLayoutVars>
      </dgm:prSet>
      <dgm:spPr/>
    </dgm:pt>
  </dgm:ptLst>
  <dgm:cxnLst>
    <dgm:cxn modelId="{0FCF8520-76E4-4CE8-8375-2CC8613FE4D4}" type="presOf" srcId="{A5766515-CF86-4961-8424-EA583308375E}" destId="{5F3A06D0-718E-4AE9-ACDE-FBD452A2A118}" srcOrd="0" destOrd="0" presId="urn:microsoft.com/office/officeart/2016/7/layout/VerticalSolidActionList"/>
    <dgm:cxn modelId="{FB84F923-C8CB-4AA8-B364-751B6C100C52}" srcId="{11051245-01CD-4FDB-BB20-73F8AF920AA9}" destId="{8EC80B03-C96C-472C-8F9F-7F1D8FB02A84}" srcOrd="0" destOrd="0" parTransId="{BE454356-F41F-407A-84A9-157D2C7B9522}" sibTransId="{139B1638-9D54-4BE5-8096-27F26B909511}"/>
    <dgm:cxn modelId="{95954C2E-E833-42B0-952B-A87B183DE8DF}" srcId="{8EC80B03-C96C-472C-8F9F-7F1D8FB02A84}" destId="{2B22C267-7A58-41BC-BD2A-43636C7F1B66}" srcOrd="0" destOrd="0" parTransId="{399D7FEA-9BFB-4DCC-B560-AA7907560D8A}" sibTransId="{09B2030E-A3BC-4C29-954E-EC777A3FC66D}"/>
    <dgm:cxn modelId="{052F0E4C-AEBA-4264-9E51-017C0E6831A8}" type="presOf" srcId="{996ABB44-C5B8-4FB2-8B81-AF67BFD97F74}" destId="{D81F9428-C8B8-4297-95A7-E4EC7CD1E3C4}" srcOrd="0" destOrd="0" presId="urn:microsoft.com/office/officeart/2016/7/layout/VerticalSolidActionList"/>
    <dgm:cxn modelId="{1DE9AD71-6C95-4CB4-BEA8-43D19C7BB8DC}" type="presOf" srcId="{8EC80B03-C96C-472C-8F9F-7F1D8FB02A84}" destId="{015AFC48-222E-421E-BBCB-8D66749F241E}" srcOrd="0" destOrd="0" presId="urn:microsoft.com/office/officeart/2016/7/layout/VerticalSolidActionList"/>
    <dgm:cxn modelId="{2BD49358-749A-4C90-BCE5-6907FFD6D414}" type="presOf" srcId="{11051245-01CD-4FDB-BB20-73F8AF920AA9}" destId="{F6BF1A68-1205-4192-A009-40A427E31C4F}" srcOrd="0" destOrd="0" presId="urn:microsoft.com/office/officeart/2016/7/layout/VerticalSolidActionList"/>
    <dgm:cxn modelId="{71E55D84-5173-4271-A4C1-F34FC0AA9A06}" type="presOf" srcId="{FACB60C8-8489-4545-A152-ED8C689500C3}" destId="{BC65982A-0034-4E37-B8C8-DB6A8C462E72}" srcOrd="0" destOrd="0" presId="urn:microsoft.com/office/officeart/2016/7/layout/VerticalSolidActionList"/>
    <dgm:cxn modelId="{39122086-8124-41A6-A5B0-37C9D037A31F}" type="presOf" srcId="{2B22C267-7A58-41BC-BD2A-43636C7F1B66}" destId="{16277725-3A90-4CFC-916A-7EEC4FB5E57E}" srcOrd="0" destOrd="0" presId="urn:microsoft.com/office/officeart/2016/7/layout/VerticalSolidActionList"/>
    <dgm:cxn modelId="{08DEC09F-ACE7-46F7-A57F-6E610D72A2B1}" srcId="{996ABB44-C5B8-4FB2-8B81-AF67BFD97F74}" destId="{A5766515-CF86-4961-8424-EA583308375E}" srcOrd="0" destOrd="0" parTransId="{8062F435-30F8-4AA2-9CE8-6E0C02DAC732}" sibTransId="{FC6F58A2-3093-4C13-A0F1-042AEC348871}"/>
    <dgm:cxn modelId="{1757BDA3-E7EC-4C1B-9904-5C911A47053B}" type="presOf" srcId="{FA5218F8-718C-4418-B35C-71D9CA3B1F1F}" destId="{63B5BE25-4C3F-4309-A04B-069A520B0DAD}" srcOrd="0" destOrd="0" presId="urn:microsoft.com/office/officeart/2016/7/layout/VerticalSolidActionList"/>
    <dgm:cxn modelId="{CFBD9EE1-90F5-40F4-AE74-95D9FB136A0F}" srcId="{11051245-01CD-4FDB-BB20-73F8AF920AA9}" destId="{996ABB44-C5B8-4FB2-8B81-AF67BFD97F74}" srcOrd="2" destOrd="0" parTransId="{C74547B1-6479-4CA1-895B-408CB2E856F3}" sibTransId="{8DB3ABA5-820B-4FCC-BEEA-8A7C39488445}"/>
    <dgm:cxn modelId="{134841EC-79B6-417F-B9E8-83F0781A4181}" srcId="{11051245-01CD-4FDB-BB20-73F8AF920AA9}" destId="{FA5218F8-718C-4418-B35C-71D9CA3B1F1F}" srcOrd="1" destOrd="0" parTransId="{63ACBA09-57FF-423F-A390-21B22503B707}" sibTransId="{32C0384E-2BE4-40CB-85E3-5195F04952AB}"/>
    <dgm:cxn modelId="{D24E22ED-0BC2-4648-AF1C-6007E16BE846}" srcId="{FA5218F8-718C-4418-B35C-71D9CA3B1F1F}" destId="{FACB60C8-8489-4545-A152-ED8C689500C3}" srcOrd="0" destOrd="0" parTransId="{6ED60EB7-9240-471C-8237-75C3DED1451D}" sibTransId="{FAF6B0B7-2772-448B-9413-1A5A9B90821F}"/>
    <dgm:cxn modelId="{A418FECE-8783-4A14-BBDF-AF9E9F6E7CED}" type="presParOf" srcId="{F6BF1A68-1205-4192-A009-40A427E31C4F}" destId="{8DA9738D-BE04-497E-A188-E36726293400}" srcOrd="0" destOrd="0" presId="urn:microsoft.com/office/officeart/2016/7/layout/VerticalSolidActionList"/>
    <dgm:cxn modelId="{58D1D6F1-D1B0-4740-84FE-B747CD7F1A5A}" type="presParOf" srcId="{8DA9738D-BE04-497E-A188-E36726293400}" destId="{015AFC48-222E-421E-BBCB-8D66749F241E}" srcOrd="0" destOrd="0" presId="urn:microsoft.com/office/officeart/2016/7/layout/VerticalSolidActionList"/>
    <dgm:cxn modelId="{19AD25BB-994D-47E3-BDDE-9BFE77EC12C5}" type="presParOf" srcId="{8DA9738D-BE04-497E-A188-E36726293400}" destId="{16277725-3A90-4CFC-916A-7EEC4FB5E57E}" srcOrd="1" destOrd="0" presId="urn:microsoft.com/office/officeart/2016/7/layout/VerticalSolidActionList"/>
    <dgm:cxn modelId="{EE48E20C-8AE5-4D70-85AF-C7B890C23C4A}" type="presParOf" srcId="{F6BF1A68-1205-4192-A009-40A427E31C4F}" destId="{FE50E573-E1AC-46B7-B3BF-4A4B1266D21B}" srcOrd="1" destOrd="0" presId="urn:microsoft.com/office/officeart/2016/7/layout/VerticalSolidActionList"/>
    <dgm:cxn modelId="{FE87E884-D112-4582-BDE5-04A5C0778A27}" type="presParOf" srcId="{F6BF1A68-1205-4192-A009-40A427E31C4F}" destId="{819B55E7-E14D-45D3-AA4C-C0D91B621EE5}" srcOrd="2" destOrd="0" presId="urn:microsoft.com/office/officeart/2016/7/layout/VerticalSolidActionList"/>
    <dgm:cxn modelId="{1520E5FA-3DFE-4395-B049-075C795D5384}" type="presParOf" srcId="{819B55E7-E14D-45D3-AA4C-C0D91B621EE5}" destId="{63B5BE25-4C3F-4309-A04B-069A520B0DAD}" srcOrd="0" destOrd="0" presId="urn:microsoft.com/office/officeart/2016/7/layout/VerticalSolidActionList"/>
    <dgm:cxn modelId="{3512DA47-803A-42C0-A82D-1EC3F017FDD9}" type="presParOf" srcId="{819B55E7-E14D-45D3-AA4C-C0D91B621EE5}" destId="{BC65982A-0034-4E37-B8C8-DB6A8C462E72}" srcOrd="1" destOrd="0" presId="urn:microsoft.com/office/officeart/2016/7/layout/VerticalSolidActionList"/>
    <dgm:cxn modelId="{08456CDB-6E01-4022-9979-BA87BF106BAB}" type="presParOf" srcId="{F6BF1A68-1205-4192-A009-40A427E31C4F}" destId="{4898D7DA-9314-488C-AC68-EAE4C55B6EB0}" srcOrd="3" destOrd="0" presId="urn:microsoft.com/office/officeart/2016/7/layout/VerticalSolidActionList"/>
    <dgm:cxn modelId="{CF418D09-95B4-40DC-8D09-53CB4D6CE44E}" type="presParOf" srcId="{F6BF1A68-1205-4192-A009-40A427E31C4F}" destId="{EC4A9474-1C8B-4120-AA33-36D0D08CCDE0}" srcOrd="4" destOrd="0" presId="urn:microsoft.com/office/officeart/2016/7/layout/VerticalSolidActionList"/>
    <dgm:cxn modelId="{8A484A69-7DFA-4507-9C49-965E4D187AAA}" type="presParOf" srcId="{EC4A9474-1C8B-4120-AA33-36D0D08CCDE0}" destId="{D81F9428-C8B8-4297-95A7-E4EC7CD1E3C4}" srcOrd="0" destOrd="0" presId="urn:microsoft.com/office/officeart/2016/7/layout/VerticalSolidActionList"/>
    <dgm:cxn modelId="{C60E87C1-7109-4EE3-88C0-5E5D5EAD0CEF}" type="presParOf" srcId="{EC4A9474-1C8B-4120-AA33-36D0D08CCDE0}" destId="{5F3A06D0-718E-4AE9-ACDE-FBD452A2A118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C453250-8B34-4708-AA9D-5A1CF0763715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7ABE169-B946-4E81-B2D3-55BFAD4E5CF2}">
      <dgm:prSet/>
      <dgm:spPr/>
      <dgm:t>
        <a:bodyPr/>
        <a:lstStyle/>
        <a:p>
          <a:r>
            <a:rPr lang="en-US"/>
            <a:t>Have them correct errors or re-write a specific number of sentences to fix the problems you've identified</a:t>
          </a:r>
        </a:p>
      </dgm:t>
    </dgm:pt>
    <dgm:pt modelId="{314B31E3-1A6B-4D22-999B-F499BD731D04}" type="parTrans" cxnId="{0D8090B1-9FA4-40AA-9519-A53F2F0280C1}">
      <dgm:prSet/>
      <dgm:spPr/>
      <dgm:t>
        <a:bodyPr/>
        <a:lstStyle/>
        <a:p>
          <a:endParaRPr lang="en-US"/>
        </a:p>
      </dgm:t>
    </dgm:pt>
    <dgm:pt modelId="{E84CFE9A-07BA-4870-8530-84F39C5E0C38}" type="sibTrans" cxnId="{0D8090B1-9FA4-40AA-9519-A53F2F0280C1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CDB86964-DE47-4A90-A1AB-30FD1EB2FFE3}">
      <dgm:prSet/>
      <dgm:spPr/>
      <dgm:t>
        <a:bodyPr/>
        <a:lstStyle/>
        <a:p>
          <a:r>
            <a:rPr lang="en-US"/>
            <a:t>Have them look up errors in their writing handbook or online</a:t>
          </a:r>
        </a:p>
      </dgm:t>
    </dgm:pt>
    <dgm:pt modelId="{8A033F73-ADA9-4BBA-B7CE-01D851A0076F}" type="parTrans" cxnId="{9CA0F711-259B-4FB6-846B-B833A5210617}">
      <dgm:prSet/>
      <dgm:spPr/>
      <dgm:t>
        <a:bodyPr/>
        <a:lstStyle/>
        <a:p>
          <a:endParaRPr lang="en-US"/>
        </a:p>
      </dgm:t>
    </dgm:pt>
    <dgm:pt modelId="{9A255345-CDC4-4CEA-8F7B-F2EE7F58412E}" type="sibTrans" cxnId="{9CA0F711-259B-4FB6-846B-B833A5210617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303EC83E-2048-4E70-8839-9D61D0374C87}">
      <dgm:prSet/>
      <dgm:spPr/>
      <dgm:t>
        <a:bodyPr/>
        <a:lstStyle/>
        <a:p>
          <a:r>
            <a:rPr lang="en-US"/>
            <a:t>Require them to work through exercises in the textbook to build needed skills</a:t>
          </a:r>
        </a:p>
      </dgm:t>
    </dgm:pt>
    <dgm:pt modelId="{83A82569-7AAC-4F81-9D18-A4B63103C00F}" type="parTrans" cxnId="{08C6E960-F6B5-4806-AB31-AF0CFB30DF2C}">
      <dgm:prSet/>
      <dgm:spPr/>
      <dgm:t>
        <a:bodyPr/>
        <a:lstStyle/>
        <a:p>
          <a:endParaRPr lang="en-US"/>
        </a:p>
      </dgm:t>
    </dgm:pt>
    <dgm:pt modelId="{DF78EDFA-5E0C-4A90-AD15-49B0127EE8E1}" type="sibTrans" cxnId="{08C6E960-F6B5-4806-AB31-AF0CFB30DF2C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13D3B994-4165-4093-B43F-E5B92DEBDCC2}">
      <dgm:prSet/>
      <dgm:spPr/>
      <dgm:t>
        <a:bodyPr/>
        <a:lstStyle/>
        <a:p>
          <a:r>
            <a:rPr lang="en-US"/>
            <a:t>Ask </a:t>
          </a:r>
          <a:r>
            <a:rPr lang="en-US">
              <a:latin typeface="Avenir Next LT Pro"/>
            </a:rPr>
            <a:t>them</a:t>
          </a:r>
          <a:r>
            <a:rPr lang="en-US"/>
            <a:t> to document improvements to a draft based on your grading comments on a previous paper.</a:t>
          </a:r>
        </a:p>
      </dgm:t>
    </dgm:pt>
    <dgm:pt modelId="{BFF452BB-EC0B-4485-AB11-528904AC6146}" type="parTrans" cxnId="{44C266A7-13AA-42C1-A1C3-EEB5C0C72782}">
      <dgm:prSet/>
      <dgm:spPr/>
      <dgm:t>
        <a:bodyPr/>
        <a:lstStyle/>
        <a:p>
          <a:endParaRPr lang="en-US"/>
        </a:p>
      </dgm:t>
    </dgm:pt>
    <dgm:pt modelId="{E6F59F24-5A11-4B46-B7A1-163FAA2C7820}" type="sibTrans" cxnId="{44C266A7-13AA-42C1-A1C3-EEB5C0C72782}">
      <dgm:prSet phldrT="04" phldr="0"/>
      <dgm:spPr/>
      <dgm:t>
        <a:bodyPr/>
        <a:lstStyle/>
        <a:p>
          <a:r>
            <a:rPr lang="en-US"/>
            <a:t>04</a:t>
          </a:r>
        </a:p>
      </dgm:t>
    </dgm:pt>
    <dgm:pt modelId="{27881672-19C4-457D-B544-01A74FBBFD70}">
      <dgm:prSet/>
      <dgm:spPr/>
      <dgm:t>
        <a:bodyPr/>
        <a:lstStyle/>
        <a:p>
          <a:r>
            <a:rPr lang="en-US"/>
            <a:t>Have them do a full revision</a:t>
          </a:r>
        </a:p>
      </dgm:t>
    </dgm:pt>
    <dgm:pt modelId="{E77D07A6-95C5-4553-8A22-3A43A83FF5D0}" type="parTrans" cxnId="{4E2F0D63-BB79-4B1A-A165-CE76EBC757BD}">
      <dgm:prSet/>
      <dgm:spPr/>
      <dgm:t>
        <a:bodyPr/>
        <a:lstStyle/>
        <a:p>
          <a:endParaRPr lang="en-US"/>
        </a:p>
      </dgm:t>
    </dgm:pt>
    <dgm:pt modelId="{AB59C51D-AEC9-4B93-9C68-6797EFCFF897}" type="sibTrans" cxnId="{4E2F0D63-BB79-4B1A-A165-CE76EBC757BD}">
      <dgm:prSet phldrT="05" phldr="0"/>
      <dgm:spPr/>
      <dgm:t>
        <a:bodyPr/>
        <a:lstStyle/>
        <a:p>
          <a:r>
            <a:rPr lang="en-US"/>
            <a:t>05</a:t>
          </a:r>
        </a:p>
      </dgm:t>
    </dgm:pt>
    <dgm:pt modelId="{711770FE-9880-41B0-9E54-59749B470633}">
      <dgm:prSet/>
      <dgm:spPr/>
      <dgm:t>
        <a:bodyPr/>
        <a:lstStyle/>
        <a:p>
          <a:r>
            <a:rPr lang="en-US"/>
            <a:t>Have them conference with you to discuss your grading comments</a:t>
          </a:r>
        </a:p>
      </dgm:t>
    </dgm:pt>
    <dgm:pt modelId="{CF4D93F4-F3AE-4B0A-B84C-8478F51255C7}" type="parTrans" cxnId="{E50241A3-69E5-4425-9415-F6E965B4400A}">
      <dgm:prSet/>
      <dgm:spPr/>
      <dgm:t>
        <a:bodyPr/>
        <a:lstStyle/>
        <a:p>
          <a:endParaRPr lang="en-US"/>
        </a:p>
      </dgm:t>
    </dgm:pt>
    <dgm:pt modelId="{1BFCE080-B901-4B71-8248-67109DB7E1E9}" type="sibTrans" cxnId="{E50241A3-69E5-4425-9415-F6E965B4400A}">
      <dgm:prSet phldrT="06" phldr="0"/>
      <dgm:spPr/>
      <dgm:t>
        <a:bodyPr/>
        <a:lstStyle/>
        <a:p>
          <a:r>
            <a:rPr lang="en-US"/>
            <a:t>06</a:t>
          </a:r>
        </a:p>
      </dgm:t>
    </dgm:pt>
    <dgm:pt modelId="{F57DB3CE-EB67-47BE-8090-11838D9B5E5E}" type="pres">
      <dgm:prSet presAssocID="{FC453250-8B34-4708-AA9D-5A1CF0763715}" presName="Name0" presStyleCnt="0">
        <dgm:presLayoutVars>
          <dgm:animLvl val="lvl"/>
          <dgm:resizeHandles val="exact"/>
        </dgm:presLayoutVars>
      </dgm:prSet>
      <dgm:spPr/>
    </dgm:pt>
    <dgm:pt modelId="{787F4FB0-99EA-4D6C-BDB3-29B47C058A4F}" type="pres">
      <dgm:prSet presAssocID="{B7ABE169-B946-4E81-B2D3-55BFAD4E5CF2}" presName="compositeNode" presStyleCnt="0">
        <dgm:presLayoutVars>
          <dgm:bulletEnabled val="1"/>
        </dgm:presLayoutVars>
      </dgm:prSet>
      <dgm:spPr/>
    </dgm:pt>
    <dgm:pt modelId="{0E5323F7-57E8-49CB-A817-616FF5A4CD86}" type="pres">
      <dgm:prSet presAssocID="{B7ABE169-B946-4E81-B2D3-55BFAD4E5CF2}" presName="bgRect" presStyleLbl="alignNode1" presStyleIdx="0" presStyleCnt="6"/>
      <dgm:spPr/>
    </dgm:pt>
    <dgm:pt modelId="{3DDA79FD-0328-40C6-8988-0569083BA283}" type="pres">
      <dgm:prSet presAssocID="{E84CFE9A-07BA-4870-8530-84F39C5E0C38}" presName="sibTransNodeRect" presStyleLbl="alignNode1" presStyleIdx="0" presStyleCnt="6">
        <dgm:presLayoutVars>
          <dgm:chMax val="0"/>
          <dgm:bulletEnabled val="1"/>
        </dgm:presLayoutVars>
      </dgm:prSet>
      <dgm:spPr/>
    </dgm:pt>
    <dgm:pt modelId="{3C0BC915-3FFC-4B14-883E-0678CE373B4B}" type="pres">
      <dgm:prSet presAssocID="{B7ABE169-B946-4E81-B2D3-55BFAD4E5CF2}" presName="nodeRect" presStyleLbl="alignNode1" presStyleIdx="0" presStyleCnt="6">
        <dgm:presLayoutVars>
          <dgm:bulletEnabled val="1"/>
        </dgm:presLayoutVars>
      </dgm:prSet>
      <dgm:spPr/>
    </dgm:pt>
    <dgm:pt modelId="{FB664D85-16C8-4CB8-917B-8D00C71E1BA6}" type="pres">
      <dgm:prSet presAssocID="{E84CFE9A-07BA-4870-8530-84F39C5E0C38}" presName="sibTrans" presStyleCnt="0"/>
      <dgm:spPr/>
    </dgm:pt>
    <dgm:pt modelId="{12836D0D-F29C-4912-AA21-2FFE370FA523}" type="pres">
      <dgm:prSet presAssocID="{CDB86964-DE47-4A90-A1AB-30FD1EB2FFE3}" presName="compositeNode" presStyleCnt="0">
        <dgm:presLayoutVars>
          <dgm:bulletEnabled val="1"/>
        </dgm:presLayoutVars>
      </dgm:prSet>
      <dgm:spPr/>
    </dgm:pt>
    <dgm:pt modelId="{A3252488-AAB6-42EE-8577-40A6D41100DA}" type="pres">
      <dgm:prSet presAssocID="{CDB86964-DE47-4A90-A1AB-30FD1EB2FFE3}" presName="bgRect" presStyleLbl="alignNode1" presStyleIdx="1" presStyleCnt="6"/>
      <dgm:spPr/>
    </dgm:pt>
    <dgm:pt modelId="{1DDE8596-2121-477C-A58B-70201284473A}" type="pres">
      <dgm:prSet presAssocID="{9A255345-CDC4-4CEA-8F7B-F2EE7F58412E}" presName="sibTransNodeRect" presStyleLbl="alignNode1" presStyleIdx="1" presStyleCnt="6">
        <dgm:presLayoutVars>
          <dgm:chMax val="0"/>
          <dgm:bulletEnabled val="1"/>
        </dgm:presLayoutVars>
      </dgm:prSet>
      <dgm:spPr/>
    </dgm:pt>
    <dgm:pt modelId="{4052F46A-C050-40DF-BC03-9C3F4BD8B396}" type="pres">
      <dgm:prSet presAssocID="{CDB86964-DE47-4A90-A1AB-30FD1EB2FFE3}" presName="nodeRect" presStyleLbl="alignNode1" presStyleIdx="1" presStyleCnt="6">
        <dgm:presLayoutVars>
          <dgm:bulletEnabled val="1"/>
        </dgm:presLayoutVars>
      </dgm:prSet>
      <dgm:spPr/>
    </dgm:pt>
    <dgm:pt modelId="{6596D160-F21B-4C05-8A59-6BB8A4D85252}" type="pres">
      <dgm:prSet presAssocID="{9A255345-CDC4-4CEA-8F7B-F2EE7F58412E}" presName="sibTrans" presStyleCnt="0"/>
      <dgm:spPr/>
    </dgm:pt>
    <dgm:pt modelId="{00B4ABA0-0E81-4A2A-98E4-14EBEC548326}" type="pres">
      <dgm:prSet presAssocID="{303EC83E-2048-4E70-8839-9D61D0374C87}" presName="compositeNode" presStyleCnt="0">
        <dgm:presLayoutVars>
          <dgm:bulletEnabled val="1"/>
        </dgm:presLayoutVars>
      </dgm:prSet>
      <dgm:spPr/>
    </dgm:pt>
    <dgm:pt modelId="{CC19CB4C-3FFA-48C9-AC17-7ECE042B1526}" type="pres">
      <dgm:prSet presAssocID="{303EC83E-2048-4E70-8839-9D61D0374C87}" presName="bgRect" presStyleLbl="alignNode1" presStyleIdx="2" presStyleCnt="6"/>
      <dgm:spPr/>
    </dgm:pt>
    <dgm:pt modelId="{A9A48627-D601-4E17-B16C-E75BC4995854}" type="pres">
      <dgm:prSet presAssocID="{DF78EDFA-5E0C-4A90-AD15-49B0127EE8E1}" presName="sibTransNodeRect" presStyleLbl="alignNode1" presStyleIdx="2" presStyleCnt="6">
        <dgm:presLayoutVars>
          <dgm:chMax val="0"/>
          <dgm:bulletEnabled val="1"/>
        </dgm:presLayoutVars>
      </dgm:prSet>
      <dgm:spPr/>
    </dgm:pt>
    <dgm:pt modelId="{D8117C47-D1BA-4258-B43E-6A8BDF3590CC}" type="pres">
      <dgm:prSet presAssocID="{303EC83E-2048-4E70-8839-9D61D0374C87}" presName="nodeRect" presStyleLbl="alignNode1" presStyleIdx="2" presStyleCnt="6">
        <dgm:presLayoutVars>
          <dgm:bulletEnabled val="1"/>
        </dgm:presLayoutVars>
      </dgm:prSet>
      <dgm:spPr/>
    </dgm:pt>
    <dgm:pt modelId="{C27539AA-2438-428F-B3F5-F4787708D1B0}" type="pres">
      <dgm:prSet presAssocID="{DF78EDFA-5E0C-4A90-AD15-49B0127EE8E1}" presName="sibTrans" presStyleCnt="0"/>
      <dgm:spPr/>
    </dgm:pt>
    <dgm:pt modelId="{D1496E9C-E766-4CA6-82D0-2C1BEF7C2A1C}" type="pres">
      <dgm:prSet presAssocID="{13D3B994-4165-4093-B43F-E5B92DEBDCC2}" presName="compositeNode" presStyleCnt="0">
        <dgm:presLayoutVars>
          <dgm:bulletEnabled val="1"/>
        </dgm:presLayoutVars>
      </dgm:prSet>
      <dgm:spPr/>
    </dgm:pt>
    <dgm:pt modelId="{5B5D1018-3D9B-44D8-9A07-CC8E07930F31}" type="pres">
      <dgm:prSet presAssocID="{13D3B994-4165-4093-B43F-E5B92DEBDCC2}" presName="bgRect" presStyleLbl="alignNode1" presStyleIdx="3" presStyleCnt="6"/>
      <dgm:spPr/>
    </dgm:pt>
    <dgm:pt modelId="{0387F4AE-EB50-4875-B0BC-12F11472256C}" type="pres">
      <dgm:prSet presAssocID="{E6F59F24-5A11-4B46-B7A1-163FAA2C7820}" presName="sibTransNodeRect" presStyleLbl="alignNode1" presStyleIdx="3" presStyleCnt="6">
        <dgm:presLayoutVars>
          <dgm:chMax val="0"/>
          <dgm:bulletEnabled val="1"/>
        </dgm:presLayoutVars>
      </dgm:prSet>
      <dgm:spPr/>
    </dgm:pt>
    <dgm:pt modelId="{FE3B2AAF-072D-4283-A321-7C73D20F88E8}" type="pres">
      <dgm:prSet presAssocID="{13D3B994-4165-4093-B43F-E5B92DEBDCC2}" presName="nodeRect" presStyleLbl="alignNode1" presStyleIdx="3" presStyleCnt="6">
        <dgm:presLayoutVars>
          <dgm:bulletEnabled val="1"/>
        </dgm:presLayoutVars>
      </dgm:prSet>
      <dgm:spPr/>
    </dgm:pt>
    <dgm:pt modelId="{E9A582EB-D521-4931-9ACB-5DFA61D6B658}" type="pres">
      <dgm:prSet presAssocID="{E6F59F24-5A11-4B46-B7A1-163FAA2C7820}" presName="sibTrans" presStyleCnt="0"/>
      <dgm:spPr/>
    </dgm:pt>
    <dgm:pt modelId="{FBC49296-342D-4F55-9183-DFFB134554EC}" type="pres">
      <dgm:prSet presAssocID="{27881672-19C4-457D-B544-01A74FBBFD70}" presName="compositeNode" presStyleCnt="0">
        <dgm:presLayoutVars>
          <dgm:bulletEnabled val="1"/>
        </dgm:presLayoutVars>
      </dgm:prSet>
      <dgm:spPr/>
    </dgm:pt>
    <dgm:pt modelId="{93F06F6D-863D-4D87-8C94-1D3DDD71303E}" type="pres">
      <dgm:prSet presAssocID="{27881672-19C4-457D-B544-01A74FBBFD70}" presName="bgRect" presStyleLbl="alignNode1" presStyleIdx="4" presStyleCnt="6"/>
      <dgm:spPr/>
    </dgm:pt>
    <dgm:pt modelId="{228C0807-D19E-4B32-B485-3D9947B0E4E8}" type="pres">
      <dgm:prSet presAssocID="{AB59C51D-AEC9-4B93-9C68-6797EFCFF897}" presName="sibTransNodeRect" presStyleLbl="alignNode1" presStyleIdx="4" presStyleCnt="6">
        <dgm:presLayoutVars>
          <dgm:chMax val="0"/>
          <dgm:bulletEnabled val="1"/>
        </dgm:presLayoutVars>
      </dgm:prSet>
      <dgm:spPr/>
    </dgm:pt>
    <dgm:pt modelId="{025E350D-29D8-4C27-A5CC-EBB2D0469BC2}" type="pres">
      <dgm:prSet presAssocID="{27881672-19C4-457D-B544-01A74FBBFD70}" presName="nodeRect" presStyleLbl="alignNode1" presStyleIdx="4" presStyleCnt="6">
        <dgm:presLayoutVars>
          <dgm:bulletEnabled val="1"/>
        </dgm:presLayoutVars>
      </dgm:prSet>
      <dgm:spPr/>
    </dgm:pt>
    <dgm:pt modelId="{D773D4B2-D435-4EAE-AD67-FE62C593CD4C}" type="pres">
      <dgm:prSet presAssocID="{AB59C51D-AEC9-4B93-9C68-6797EFCFF897}" presName="sibTrans" presStyleCnt="0"/>
      <dgm:spPr/>
    </dgm:pt>
    <dgm:pt modelId="{4BED2F8B-4C6A-47D4-9BB1-8E62770A2CC0}" type="pres">
      <dgm:prSet presAssocID="{711770FE-9880-41B0-9E54-59749B470633}" presName="compositeNode" presStyleCnt="0">
        <dgm:presLayoutVars>
          <dgm:bulletEnabled val="1"/>
        </dgm:presLayoutVars>
      </dgm:prSet>
      <dgm:spPr/>
    </dgm:pt>
    <dgm:pt modelId="{F899277D-18A2-4694-87CF-B0CFCEFE77BD}" type="pres">
      <dgm:prSet presAssocID="{711770FE-9880-41B0-9E54-59749B470633}" presName="bgRect" presStyleLbl="alignNode1" presStyleIdx="5" presStyleCnt="6"/>
      <dgm:spPr/>
    </dgm:pt>
    <dgm:pt modelId="{41409E00-95AD-41C4-A457-D64356FF6640}" type="pres">
      <dgm:prSet presAssocID="{1BFCE080-B901-4B71-8248-67109DB7E1E9}" presName="sibTransNodeRect" presStyleLbl="alignNode1" presStyleIdx="5" presStyleCnt="6">
        <dgm:presLayoutVars>
          <dgm:chMax val="0"/>
          <dgm:bulletEnabled val="1"/>
        </dgm:presLayoutVars>
      </dgm:prSet>
      <dgm:spPr/>
    </dgm:pt>
    <dgm:pt modelId="{ADF68777-3165-413C-B332-B3BDCC090AC5}" type="pres">
      <dgm:prSet presAssocID="{711770FE-9880-41B0-9E54-59749B470633}" presName="nodeRect" presStyleLbl="alignNode1" presStyleIdx="5" presStyleCnt="6">
        <dgm:presLayoutVars>
          <dgm:bulletEnabled val="1"/>
        </dgm:presLayoutVars>
      </dgm:prSet>
      <dgm:spPr/>
    </dgm:pt>
  </dgm:ptLst>
  <dgm:cxnLst>
    <dgm:cxn modelId="{9CA0F711-259B-4FB6-846B-B833A5210617}" srcId="{FC453250-8B34-4708-AA9D-5A1CF0763715}" destId="{CDB86964-DE47-4A90-A1AB-30FD1EB2FFE3}" srcOrd="1" destOrd="0" parTransId="{8A033F73-ADA9-4BBA-B7CE-01D851A0076F}" sibTransId="{9A255345-CDC4-4CEA-8F7B-F2EE7F58412E}"/>
    <dgm:cxn modelId="{75C2381C-403C-4B10-91E2-427AD9F08E69}" type="presOf" srcId="{AB59C51D-AEC9-4B93-9C68-6797EFCFF897}" destId="{228C0807-D19E-4B32-B485-3D9947B0E4E8}" srcOrd="0" destOrd="0" presId="urn:microsoft.com/office/officeart/2016/7/layout/LinearBlockProcessNumbered"/>
    <dgm:cxn modelId="{4668BC22-B6B8-4AA9-ADD9-45A0DA72D514}" type="presOf" srcId="{303EC83E-2048-4E70-8839-9D61D0374C87}" destId="{D8117C47-D1BA-4258-B43E-6A8BDF3590CC}" srcOrd="1" destOrd="0" presId="urn:microsoft.com/office/officeart/2016/7/layout/LinearBlockProcessNumbered"/>
    <dgm:cxn modelId="{A3912629-9467-4B68-9B14-5CDAE10D4B1B}" type="presOf" srcId="{B7ABE169-B946-4E81-B2D3-55BFAD4E5CF2}" destId="{0E5323F7-57E8-49CB-A817-616FF5A4CD86}" srcOrd="0" destOrd="0" presId="urn:microsoft.com/office/officeart/2016/7/layout/LinearBlockProcessNumbered"/>
    <dgm:cxn modelId="{4694892F-C751-4030-B36C-9DCAF8A8DEA4}" type="presOf" srcId="{711770FE-9880-41B0-9E54-59749B470633}" destId="{ADF68777-3165-413C-B332-B3BDCC090AC5}" srcOrd="1" destOrd="0" presId="urn:microsoft.com/office/officeart/2016/7/layout/LinearBlockProcessNumbered"/>
    <dgm:cxn modelId="{A796845B-9939-4BE8-AD2A-D5A8F86C2AA5}" type="presOf" srcId="{27881672-19C4-457D-B544-01A74FBBFD70}" destId="{93F06F6D-863D-4D87-8C94-1D3DDD71303E}" srcOrd="0" destOrd="0" presId="urn:microsoft.com/office/officeart/2016/7/layout/LinearBlockProcessNumbered"/>
    <dgm:cxn modelId="{EE78065C-26AE-486C-B865-AE4019388DBF}" type="presOf" srcId="{E6F59F24-5A11-4B46-B7A1-163FAA2C7820}" destId="{0387F4AE-EB50-4875-B0BC-12F11472256C}" srcOrd="0" destOrd="0" presId="urn:microsoft.com/office/officeart/2016/7/layout/LinearBlockProcessNumbered"/>
    <dgm:cxn modelId="{08C6E960-F6B5-4806-AB31-AF0CFB30DF2C}" srcId="{FC453250-8B34-4708-AA9D-5A1CF0763715}" destId="{303EC83E-2048-4E70-8839-9D61D0374C87}" srcOrd="2" destOrd="0" parTransId="{83A82569-7AAC-4F81-9D18-A4B63103C00F}" sibTransId="{DF78EDFA-5E0C-4A90-AD15-49B0127EE8E1}"/>
    <dgm:cxn modelId="{4E2F0D63-BB79-4B1A-A165-CE76EBC757BD}" srcId="{FC453250-8B34-4708-AA9D-5A1CF0763715}" destId="{27881672-19C4-457D-B544-01A74FBBFD70}" srcOrd="4" destOrd="0" parTransId="{E77D07A6-95C5-4553-8A22-3A43A83FF5D0}" sibTransId="{AB59C51D-AEC9-4B93-9C68-6797EFCFF897}"/>
    <dgm:cxn modelId="{32DA6843-4593-40D2-AA62-503B62E0FD81}" type="presOf" srcId="{27881672-19C4-457D-B544-01A74FBBFD70}" destId="{025E350D-29D8-4C27-A5CC-EBB2D0469BC2}" srcOrd="1" destOrd="0" presId="urn:microsoft.com/office/officeart/2016/7/layout/LinearBlockProcessNumbered"/>
    <dgm:cxn modelId="{672BA465-4214-4D72-8340-60EBE499471B}" type="presOf" srcId="{B7ABE169-B946-4E81-B2D3-55BFAD4E5CF2}" destId="{3C0BC915-3FFC-4B14-883E-0678CE373B4B}" srcOrd="1" destOrd="0" presId="urn:microsoft.com/office/officeart/2016/7/layout/LinearBlockProcessNumbered"/>
    <dgm:cxn modelId="{CE583570-1681-406B-BA6C-0FF3EF82F338}" type="presOf" srcId="{13D3B994-4165-4093-B43F-E5B92DEBDCC2}" destId="{FE3B2AAF-072D-4283-A321-7C73D20F88E8}" srcOrd="1" destOrd="0" presId="urn:microsoft.com/office/officeart/2016/7/layout/LinearBlockProcessNumbered"/>
    <dgm:cxn modelId="{A8730D71-D3C8-479E-92AC-DEFBE6B5E87A}" type="presOf" srcId="{FC453250-8B34-4708-AA9D-5A1CF0763715}" destId="{F57DB3CE-EB67-47BE-8090-11838D9B5E5E}" srcOrd="0" destOrd="0" presId="urn:microsoft.com/office/officeart/2016/7/layout/LinearBlockProcessNumbered"/>
    <dgm:cxn modelId="{35C8C254-DBE9-419F-9DAA-7FB25429F3D7}" type="presOf" srcId="{9A255345-CDC4-4CEA-8F7B-F2EE7F58412E}" destId="{1DDE8596-2121-477C-A58B-70201284473A}" srcOrd="0" destOrd="0" presId="urn:microsoft.com/office/officeart/2016/7/layout/LinearBlockProcessNumbered"/>
    <dgm:cxn modelId="{CFD38F55-F10F-4E47-802B-64FC2E290781}" type="presOf" srcId="{CDB86964-DE47-4A90-A1AB-30FD1EB2FFE3}" destId="{4052F46A-C050-40DF-BC03-9C3F4BD8B396}" srcOrd="1" destOrd="0" presId="urn:microsoft.com/office/officeart/2016/7/layout/LinearBlockProcessNumbered"/>
    <dgm:cxn modelId="{E292FA79-6DBA-4D52-9CBD-78318451334B}" type="presOf" srcId="{E84CFE9A-07BA-4870-8530-84F39C5E0C38}" destId="{3DDA79FD-0328-40C6-8988-0569083BA283}" srcOrd="0" destOrd="0" presId="urn:microsoft.com/office/officeart/2016/7/layout/LinearBlockProcessNumbered"/>
    <dgm:cxn modelId="{E50241A3-69E5-4425-9415-F6E965B4400A}" srcId="{FC453250-8B34-4708-AA9D-5A1CF0763715}" destId="{711770FE-9880-41B0-9E54-59749B470633}" srcOrd="5" destOrd="0" parTransId="{CF4D93F4-F3AE-4B0A-B84C-8478F51255C7}" sibTransId="{1BFCE080-B901-4B71-8248-67109DB7E1E9}"/>
    <dgm:cxn modelId="{44C266A7-13AA-42C1-A1C3-EEB5C0C72782}" srcId="{FC453250-8B34-4708-AA9D-5A1CF0763715}" destId="{13D3B994-4165-4093-B43F-E5B92DEBDCC2}" srcOrd="3" destOrd="0" parTransId="{BFF452BB-EC0B-4485-AB11-528904AC6146}" sibTransId="{E6F59F24-5A11-4B46-B7A1-163FAA2C7820}"/>
    <dgm:cxn modelId="{0D8090B1-9FA4-40AA-9519-A53F2F0280C1}" srcId="{FC453250-8B34-4708-AA9D-5A1CF0763715}" destId="{B7ABE169-B946-4E81-B2D3-55BFAD4E5CF2}" srcOrd="0" destOrd="0" parTransId="{314B31E3-1A6B-4D22-999B-F499BD731D04}" sibTransId="{E84CFE9A-07BA-4870-8530-84F39C5E0C38}"/>
    <dgm:cxn modelId="{3C8532CC-E5FB-46C0-B926-F6D355F10424}" type="presOf" srcId="{711770FE-9880-41B0-9E54-59749B470633}" destId="{F899277D-18A2-4694-87CF-B0CFCEFE77BD}" srcOrd="0" destOrd="0" presId="urn:microsoft.com/office/officeart/2016/7/layout/LinearBlockProcessNumbered"/>
    <dgm:cxn modelId="{03AFBACF-DB85-4379-BEFF-98E913D39769}" type="presOf" srcId="{CDB86964-DE47-4A90-A1AB-30FD1EB2FFE3}" destId="{A3252488-AAB6-42EE-8577-40A6D41100DA}" srcOrd="0" destOrd="0" presId="urn:microsoft.com/office/officeart/2016/7/layout/LinearBlockProcessNumbered"/>
    <dgm:cxn modelId="{370D81D0-9257-49A4-BAF1-2DAAE7B2D53B}" type="presOf" srcId="{1BFCE080-B901-4B71-8248-67109DB7E1E9}" destId="{41409E00-95AD-41C4-A457-D64356FF6640}" srcOrd="0" destOrd="0" presId="urn:microsoft.com/office/officeart/2016/7/layout/LinearBlockProcessNumbered"/>
    <dgm:cxn modelId="{0C8199E5-CF1B-4205-B829-BB825D42E1CD}" type="presOf" srcId="{DF78EDFA-5E0C-4A90-AD15-49B0127EE8E1}" destId="{A9A48627-D601-4E17-B16C-E75BC4995854}" srcOrd="0" destOrd="0" presId="urn:microsoft.com/office/officeart/2016/7/layout/LinearBlockProcessNumbered"/>
    <dgm:cxn modelId="{098B02E9-8CC9-4F63-B0B2-7EE39A437F14}" type="presOf" srcId="{13D3B994-4165-4093-B43F-E5B92DEBDCC2}" destId="{5B5D1018-3D9B-44D8-9A07-CC8E07930F31}" srcOrd="0" destOrd="0" presId="urn:microsoft.com/office/officeart/2016/7/layout/LinearBlockProcessNumbered"/>
    <dgm:cxn modelId="{D2615CFF-B4F0-4033-8EDD-8AB3A6FA4E26}" type="presOf" srcId="{303EC83E-2048-4E70-8839-9D61D0374C87}" destId="{CC19CB4C-3FFA-48C9-AC17-7ECE042B1526}" srcOrd="0" destOrd="0" presId="urn:microsoft.com/office/officeart/2016/7/layout/LinearBlockProcessNumbered"/>
    <dgm:cxn modelId="{10565F53-BD7A-4EA5-B94D-004C97422C82}" type="presParOf" srcId="{F57DB3CE-EB67-47BE-8090-11838D9B5E5E}" destId="{787F4FB0-99EA-4D6C-BDB3-29B47C058A4F}" srcOrd="0" destOrd="0" presId="urn:microsoft.com/office/officeart/2016/7/layout/LinearBlockProcessNumbered"/>
    <dgm:cxn modelId="{3419A8B1-F447-4CD8-A691-BE51AEA96668}" type="presParOf" srcId="{787F4FB0-99EA-4D6C-BDB3-29B47C058A4F}" destId="{0E5323F7-57E8-49CB-A817-616FF5A4CD86}" srcOrd="0" destOrd="0" presId="urn:microsoft.com/office/officeart/2016/7/layout/LinearBlockProcessNumbered"/>
    <dgm:cxn modelId="{40E56020-1BE4-4E48-B91A-877863DE5CC8}" type="presParOf" srcId="{787F4FB0-99EA-4D6C-BDB3-29B47C058A4F}" destId="{3DDA79FD-0328-40C6-8988-0569083BA283}" srcOrd="1" destOrd="0" presId="urn:microsoft.com/office/officeart/2016/7/layout/LinearBlockProcessNumbered"/>
    <dgm:cxn modelId="{ED2AA112-835A-4FCA-8472-FD489C9549B2}" type="presParOf" srcId="{787F4FB0-99EA-4D6C-BDB3-29B47C058A4F}" destId="{3C0BC915-3FFC-4B14-883E-0678CE373B4B}" srcOrd="2" destOrd="0" presId="urn:microsoft.com/office/officeart/2016/7/layout/LinearBlockProcessNumbered"/>
    <dgm:cxn modelId="{332046FB-7D45-4BDF-9817-1082AB604716}" type="presParOf" srcId="{F57DB3CE-EB67-47BE-8090-11838D9B5E5E}" destId="{FB664D85-16C8-4CB8-917B-8D00C71E1BA6}" srcOrd="1" destOrd="0" presId="urn:microsoft.com/office/officeart/2016/7/layout/LinearBlockProcessNumbered"/>
    <dgm:cxn modelId="{F85FF0D7-0626-4E9F-A593-7BF127F8DC43}" type="presParOf" srcId="{F57DB3CE-EB67-47BE-8090-11838D9B5E5E}" destId="{12836D0D-F29C-4912-AA21-2FFE370FA523}" srcOrd="2" destOrd="0" presId="urn:microsoft.com/office/officeart/2016/7/layout/LinearBlockProcessNumbered"/>
    <dgm:cxn modelId="{0C3B4F36-922B-4DB1-A4B9-02496B414ED1}" type="presParOf" srcId="{12836D0D-F29C-4912-AA21-2FFE370FA523}" destId="{A3252488-AAB6-42EE-8577-40A6D41100DA}" srcOrd="0" destOrd="0" presId="urn:microsoft.com/office/officeart/2016/7/layout/LinearBlockProcessNumbered"/>
    <dgm:cxn modelId="{99CA9671-6812-4E75-907A-420A2900CDF6}" type="presParOf" srcId="{12836D0D-F29C-4912-AA21-2FFE370FA523}" destId="{1DDE8596-2121-477C-A58B-70201284473A}" srcOrd="1" destOrd="0" presId="urn:microsoft.com/office/officeart/2016/7/layout/LinearBlockProcessNumbered"/>
    <dgm:cxn modelId="{0218690B-7228-4F10-992A-52D8756052A5}" type="presParOf" srcId="{12836D0D-F29C-4912-AA21-2FFE370FA523}" destId="{4052F46A-C050-40DF-BC03-9C3F4BD8B396}" srcOrd="2" destOrd="0" presId="urn:microsoft.com/office/officeart/2016/7/layout/LinearBlockProcessNumbered"/>
    <dgm:cxn modelId="{80D6D0F9-4BBC-47C1-BAFC-804CAE9A5635}" type="presParOf" srcId="{F57DB3CE-EB67-47BE-8090-11838D9B5E5E}" destId="{6596D160-F21B-4C05-8A59-6BB8A4D85252}" srcOrd="3" destOrd="0" presId="urn:microsoft.com/office/officeart/2016/7/layout/LinearBlockProcessNumbered"/>
    <dgm:cxn modelId="{6ED92819-32D3-4CB5-9C52-D236B5ACFD3A}" type="presParOf" srcId="{F57DB3CE-EB67-47BE-8090-11838D9B5E5E}" destId="{00B4ABA0-0E81-4A2A-98E4-14EBEC548326}" srcOrd="4" destOrd="0" presId="urn:microsoft.com/office/officeart/2016/7/layout/LinearBlockProcessNumbered"/>
    <dgm:cxn modelId="{E592FBAA-F10D-4174-966C-16D403111115}" type="presParOf" srcId="{00B4ABA0-0E81-4A2A-98E4-14EBEC548326}" destId="{CC19CB4C-3FFA-48C9-AC17-7ECE042B1526}" srcOrd="0" destOrd="0" presId="urn:microsoft.com/office/officeart/2016/7/layout/LinearBlockProcessNumbered"/>
    <dgm:cxn modelId="{46F025D7-B0EB-471F-A354-27BE2A1C7970}" type="presParOf" srcId="{00B4ABA0-0E81-4A2A-98E4-14EBEC548326}" destId="{A9A48627-D601-4E17-B16C-E75BC4995854}" srcOrd="1" destOrd="0" presId="urn:microsoft.com/office/officeart/2016/7/layout/LinearBlockProcessNumbered"/>
    <dgm:cxn modelId="{75C65E92-A19F-426B-8144-F2F0DC2D99E0}" type="presParOf" srcId="{00B4ABA0-0E81-4A2A-98E4-14EBEC548326}" destId="{D8117C47-D1BA-4258-B43E-6A8BDF3590CC}" srcOrd="2" destOrd="0" presId="urn:microsoft.com/office/officeart/2016/7/layout/LinearBlockProcessNumbered"/>
    <dgm:cxn modelId="{8582346B-A0D8-4A15-837C-ED448D22BD33}" type="presParOf" srcId="{F57DB3CE-EB67-47BE-8090-11838D9B5E5E}" destId="{C27539AA-2438-428F-B3F5-F4787708D1B0}" srcOrd="5" destOrd="0" presId="urn:microsoft.com/office/officeart/2016/7/layout/LinearBlockProcessNumbered"/>
    <dgm:cxn modelId="{69A78884-91A0-4ADA-ACE0-98CF3189E98F}" type="presParOf" srcId="{F57DB3CE-EB67-47BE-8090-11838D9B5E5E}" destId="{D1496E9C-E766-4CA6-82D0-2C1BEF7C2A1C}" srcOrd="6" destOrd="0" presId="urn:microsoft.com/office/officeart/2016/7/layout/LinearBlockProcessNumbered"/>
    <dgm:cxn modelId="{C468416E-C695-42F0-B691-435FA70725CE}" type="presParOf" srcId="{D1496E9C-E766-4CA6-82D0-2C1BEF7C2A1C}" destId="{5B5D1018-3D9B-44D8-9A07-CC8E07930F31}" srcOrd="0" destOrd="0" presId="urn:microsoft.com/office/officeart/2016/7/layout/LinearBlockProcessNumbered"/>
    <dgm:cxn modelId="{DD3354FA-51F2-4020-A124-BE639E30580C}" type="presParOf" srcId="{D1496E9C-E766-4CA6-82D0-2C1BEF7C2A1C}" destId="{0387F4AE-EB50-4875-B0BC-12F11472256C}" srcOrd="1" destOrd="0" presId="urn:microsoft.com/office/officeart/2016/7/layout/LinearBlockProcessNumbered"/>
    <dgm:cxn modelId="{27F404CD-A5B3-44C4-AA88-F349ABE55DF0}" type="presParOf" srcId="{D1496E9C-E766-4CA6-82D0-2C1BEF7C2A1C}" destId="{FE3B2AAF-072D-4283-A321-7C73D20F88E8}" srcOrd="2" destOrd="0" presId="urn:microsoft.com/office/officeart/2016/7/layout/LinearBlockProcessNumbered"/>
    <dgm:cxn modelId="{2517DC85-807A-40C2-8C05-1B2297543911}" type="presParOf" srcId="{F57DB3CE-EB67-47BE-8090-11838D9B5E5E}" destId="{E9A582EB-D521-4931-9ACB-5DFA61D6B658}" srcOrd="7" destOrd="0" presId="urn:microsoft.com/office/officeart/2016/7/layout/LinearBlockProcessNumbered"/>
    <dgm:cxn modelId="{53AEC861-28E0-4C42-BE62-A69B0D615B3B}" type="presParOf" srcId="{F57DB3CE-EB67-47BE-8090-11838D9B5E5E}" destId="{FBC49296-342D-4F55-9183-DFFB134554EC}" srcOrd="8" destOrd="0" presId="urn:microsoft.com/office/officeart/2016/7/layout/LinearBlockProcessNumbered"/>
    <dgm:cxn modelId="{2DEA7B9F-1AE2-4B8D-93A1-9E681EB425A1}" type="presParOf" srcId="{FBC49296-342D-4F55-9183-DFFB134554EC}" destId="{93F06F6D-863D-4D87-8C94-1D3DDD71303E}" srcOrd="0" destOrd="0" presId="urn:microsoft.com/office/officeart/2016/7/layout/LinearBlockProcessNumbered"/>
    <dgm:cxn modelId="{6685A90B-5477-448D-9585-95A4AAE058B6}" type="presParOf" srcId="{FBC49296-342D-4F55-9183-DFFB134554EC}" destId="{228C0807-D19E-4B32-B485-3D9947B0E4E8}" srcOrd="1" destOrd="0" presId="urn:microsoft.com/office/officeart/2016/7/layout/LinearBlockProcessNumbered"/>
    <dgm:cxn modelId="{A26866F7-74EA-4B29-90A6-636CF80A167B}" type="presParOf" srcId="{FBC49296-342D-4F55-9183-DFFB134554EC}" destId="{025E350D-29D8-4C27-A5CC-EBB2D0469BC2}" srcOrd="2" destOrd="0" presId="urn:microsoft.com/office/officeart/2016/7/layout/LinearBlockProcessNumbered"/>
    <dgm:cxn modelId="{CA2DA464-BECB-4CA6-A2A5-BF42FB1119DB}" type="presParOf" srcId="{F57DB3CE-EB67-47BE-8090-11838D9B5E5E}" destId="{D773D4B2-D435-4EAE-AD67-FE62C593CD4C}" srcOrd="9" destOrd="0" presId="urn:microsoft.com/office/officeart/2016/7/layout/LinearBlockProcessNumbered"/>
    <dgm:cxn modelId="{7691899D-58ED-4342-A5AC-E0DBDA9A19B3}" type="presParOf" srcId="{F57DB3CE-EB67-47BE-8090-11838D9B5E5E}" destId="{4BED2F8B-4C6A-47D4-9BB1-8E62770A2CC0}" srcOrd="10" destOrd="0" presId="urn:microsoft.com/office/officeart/2016/7/layout/LinearBlockProcessNumbered"/>
    <dgm:cxn modelId="{D624DFC6-7991-4D5E-87BB-A6AE1B7F02DC}" type="presParOf" srcId="{4BED2F8B-4C6A-47D4-9BB1-8E62770A2CC0}" destId="{F899277D-18A2-4694-87CF-B0CFCEFE77BD}" srcOrd="0" destOrd="0" presId="urn:microsoft.com/office/officeart/2016/7/layout/LinearBlockProcessNumbered"/>
    <dgm:cxn modelId="{9D73FCE3-6DA6-4E69-A2B7-5D01DD589349}" type="presParOf" srcId="{4BED2F8B-4C6A-47D4-9BB1-8E62770A2CC0}" destId="{41409E00-95AD-41C4-A457-D64356FF6640}" srcOrd="1" destOrd="0" presId="urn:microsoft.com/office/officeart/2016/7/layout/LinearBlockProcessNumbered"/>
    <dgm:cxn modelId="{640A81C1-6387-41A4-B0C2-D464E4F26E0B}" type="presParOf" srcId="{4BED2F8B-4C6A-47D4-9BB1-8E62770A2CC0}" destId="{ADF68777-3165-413C-B332-B3BDCC090AC5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FF3095-E375-4685-A0A4-7FBDF307016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D011B81-5AC2-4DFE-9DD7-C96C56A1C1A5}">
      <dgm:prSet/>
      <dgm:spPr/>
      <dgm:t>
        <a:bodyPr/>
        <a:lstStyle/>
        <a:p>
          <a:r>
            <a:rPr lang="en-US"/>
            <a:t>Don't just re-teach k-12 content in lower-level class.</a:t>
          </a:r>
        </a:p>
      </dgm:t>
    </dgm:pt>
    <dgm:pt modelId="{E0201403-BE53-4C77-A6C4-DE97BAA91AD9}" type="parTrans" cxnId="{FE49334B-43CE-4E0F-AE45-4632AAD58290}">
      <dgm:prSet/>
      <dgm:spPr/>
      <dgm:t>
        <a:bodyPr/>
        <a:lstStyle/>
        <a:p>
          <a:endParaRPr lang="en-US"/>
        </a:p>
      </dgm:t>
    </dgm:pt>
    <dgm:pt modelId="{B2886981-289C-4C36-8964-D6411374131E}" type="sibTrans" cxnId="{FE49334B-43CE-4E0F-AE45-4632AAD58290}">
      <dgm:prSet/>
      <dgm:spPr/>
      <dgm:t>
        <a:bodyPr/>
        <a:lstStyle/>
        <a:p>
          <a:endParaRPr lang="en-US"/>
        </a:p>
      </dgm:t>
    </dgm:pt>
    <dgm:pt modelId="{E88B376A-D773-4815-8B3C-11DFA332265A}">
      <dgm:prSet/>
      <dgm:spPr/>
      <dgm:t>
        <a:bodyPr/>
        <a:lstStyle/>
        <a:p>
          <a:r>
            <a:rPr lang="en-US"/>
            <a:t>Teach the skills needed to do the work of the college-level class.</a:t>
          </a:r>
        </a:p>
      </dgm:t>
    </dgm:pt>
    <dgm:pt modelId="{6F36027B-B7D1-4275-9B9A-96AFC447B2F9}" type="parTrans" cxnId="{00E55465-8025-489E-82E3-BBB28A19469B}">
      <dgm:prSet/>
      <dgm:spPr/>
      <dgm:t>
        <a:bodyPr/>
        <a:lstStyle/>
        <a:p>
          <a:endParaRPr lang="en-US"/>
        </a:p>
      </dgm:t>
    </dgm:pt>
    <dgm:pt modelId="{37999115-C0F5-4241-93F8-B079C38E76C0}" type="sibTrans" cxnId="{00E55465-8025-489E-82E3-BBB28A19469B}">
      <dgm:prSet/>
      <dgm:spPr/>
      <dgm:t>
        <a:bodyPr/>
        <a:lstStyle/>
        <a:p>
          <a:endParaRPr lang="en-US"/>
        </a:p>
      </dgm:t>
    </dgm:pt>
    <dgm:pt modelId="{E57938CA-8EEC-4C5C-B261-37BA8B838C5E}">
      <dgm:prSet/>
      <dgm:spPr/>
      <dgm:t>
        <a:bodyPr/>
        <a:lstStyle/>
        <a:p>
          <a:r>
            <a:rPr lang="en-US"/>
            <a:t>The lower-level class is not a study hall!</a:t>
          </a:r>
        </a:p>
      </dgm:t>
    </dgm:pt>
    <dgm:pt modelId="{C5F6BF23-54CD-4192-B73C-33EC47A7EBE2}" type="parTrans" cxnId="{A8455252-D975-429C-9D52-EA0625309D8A}">
      <dgm:prSet/>
      <dgm:spPr/>
      <dgm:t>
        <a:bodyPr/>
        <a:lstStyle/>
        <a:p>
          <a:endParaRPr lang="en-US"/>
        </a:p>
      </dgm:t>
    </dgm:pt>
    <dgm:pt modelId="{02127C78-AA87-4C75-A311-29B71245F0EB}" type="sibTrans" cxnId="{A8455252-D975-429C-9D52-EA0625309D8A}">
      <dgm:prSet/>
      <dgm:spPr/>
      <dgm:t>
        <a:bodyPr/>
        <a:lstStyle/>
        <a:p>
          <a:endParaRPr lang="en-US"/>
        </a:p>
      </dgm:t>
    </dgm:pt>
    <dgm:pt modelId="{5CB61D6E-DD6C-4C12-8B50-C436848B35BD}" type="pres">
      <dgm:prSet presAssocID="{1AFF3095-E375-4685-A0A4-7FBDF3070163}" presName="root" presStyleCnt="0">
        <dgm:presLayoutVars>
          <dgm:dir/>
          <dgm:resizeHandles val="exact"/>
        </dgm:presLayoutVars>
      </dgm:prSet>
      <dgm:spPr/>
    </dgm:pt>
    <dgm:pt modelId="{52BED484-91F3-4ED4-A387-C0B640D7A190}" type="pres">
      <dgm:prSet presAssocID="{2D011B81-5AC2-4DFE-9DD7-C96C56A1C1A5}" presName="compNode" presStyleCnt="0"/>
      <dgm:spPr/>
    </dgm:pt>
    <dgm:pt modelId="{37F69F0E-C02E-4783-BD36-3A9280FD56CA}" type="pres">
      <dgm:prSet presAssocID="{2D011B81-5AC2-4DFE-9DD7-C96C56A1C1A5}" presName="bgRect" presStyleLbl="bgShp" presStyleIdx="0" presStyleCnt="3"/>
      <dgm:spPr/>
    </dgm:pt>
    <dgm:pt modelId="{B80B7CC4-8958-4EEF-956F-D7971B818621}" type="pres">
      <dgm:prSet presAssocID="{2D011B81-5AC2-4DFE-9DD7-C96C56A1C1A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78939859-DFCC-4E1A-83D6-990B1C44B898}" type="pres">
      <dgm:prSet presAssocID="{2D011B81-5AC2-4DFE-9DD7-C96C56A1C1A5}" presName="spaceRect" presStyleCnt="0"/>
      <dgm:spPr/>
    </dgm:pt>
    <dgm:pt modelId="{0BFC97CF-FDDC-4FC1-BB08-E638D8C78945}" type="pres">
      <dgm:prSet presAssocID="{2D011B81-5AC2-4DFE-9DD7-C96C56A1C1A5}" presName="parTx" presStyleLbl="revTx" presStyleIdx="0" presStyleCnt="3">
        <dgm:presLayoutVars>
          <dgm:chMax val="0"/>
          <dgm:chPref val="0"/>
        </dgm:presLayoutVars>
      </dgm:prSet>
      <dgm:spPr/>
    </dgm:pt>
    <dgm:pt modelId="{DEF7D6E9-5588-45DC-A678-B329495BF6C2}" type="pres">
      <dgm:prSet presAssocID="{B2886981-289C-4C36-8964-D6411374131E}" presName="sibTrans" presStyleCnt="0"/>
      <dgm:spPr/>
    </dgm:pt>
    <dgm:pt modelId="{959F94C2-24C9-4828-8663-75B76A7A7C01}" type="pres">
      <dgm:prSet presAssocID="{E88B376A-D773-4815-8B3C-11DFA332265A}" presName="compNode" presStyleCnt="0"/>
      <dgm:spPr/>
    </dgm:pt>
    <dgm:pt modelId="{20392C13-914E-4C85-9659-9FBAC4371A1C}" type="pres">
      <dgm:prSet presAssocID="{E88B376A-D773-4815-8B3C-11DFA332265A}" presName="bgRect" presStyleLbl="bgShp" presStyleIdx="1" presStyleCnt="3"/>
      <dgm:spPr/>
    </dgm:pt>
    <dgm:pt modelId="{88423FAF-C51E-47EE-B685-C68CB21703E0}" type="pres">
      <dgm:prSet presAssocID="{E88B376A-D773-4815-8B3C-11DFA332265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CFD36A8B-FAC5-4B36-99FF-3D79224A1845}" type="pres">
      <dgm:prSet presAssocID="{E88B376A-D773-4815-8B3C-11DFA332265A}" presName="spaceRect" presStyleCnt="0"/>
      <dgm:spPr/>
    </dgm:pt>
    <dgm:pt modelId="{3A31449F-3B33-46A6-9306-CBAF67BD3139}" type="pres">
      <dgm:prSet presAssocID="{E88B376A-D773-4815-8B3C-11DFA332265A}" presName="parTx" presStyleLbl="revTx" presStyleIdx="1" presStyleCnt="3">
        <dgm:presLayoutVars>
          <dgm:chMax val="0"/>
          <dgm:chPref val="0"/>
        </dgm:presLayoutVars>
      </dgm:prSet>
      <dgm:spPr/>
    </dgm:pt>
    <dgm:pt modelId="{E18AACC0-4CE8-4272-A0E1-F79D630BED17}" type="pres">
      <dgm:prSet presAssocID="{37999115-C0F5-4241-93F8-B079C38E76C0}" presName="sibTrans" presStyleCnt="0"/>
      <dgm:spPr/>
    </dgm:pt>
    <dgm:pt modelId="{64E64E4C-E638-4694-821F-E1CCD1737420}" type="pres">
      <dgm:prSet presAssocID="{E57938CA-8EEC-4C5C-B261-37BA8B838C5E}" presName="compNode" presStyleCnt="0"/>
      <dgm:spPr/>
    </dgm:pt>
    <dgm:pt modelId="{56C16180-F12B-4EB8-9881-C5C64146DB13}" type="pres">
      <dgm:prSet presAssocID="{E57938CA-8EEC-4C5C-B261-37BA8B838C5E}" presName="bgRect" presStyleLbl="bgShp" presStyleIdx="2" presStyleCnt="3"/>
      <dgm:spPr/>
    </dgm:pt>
    <dgm:pt modelId="{055B0A6D-5105-4393-BCCD-C117BB635923}" type="pres">
      <dgm:prSet presAssocID="{E57938CA-8EEC-4C5C-B261-37BA8B838C5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aduation Cap"/>
        </a:ext>
      </dgm:extLst>
    </dgm:pt>
    <dgm:pt modelId="{80A00108-F1D3-448A-9B15-5111E4BFE99C}" type="pres">
      <dgm:prSet presAssocID="{E57938CA-8EEC-4C5C-B261-37BA8B838C5E}" presName="spaceRect" presStyleCnt="0"/>
      <dgm:spPr/>
    </dgm:pt>
    <dgm:pt modelId="{34F81A07-F43A-4036-83F2-04CF7122ED87}" type="pres">
      <dgm:prSet presAssocID="{E57938CA-8EEC-4C5C-B261-37BA8B838C5E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993E217-4B0D-4434-AB4C-663CC0712F01}" type="presOf" srcId="{E88B376A-D773-4815-8B3C-11DFA332265A}" destId="{3A31449F-3B33-46A6-9306-CBAF67BD3139}" srcOrd="0" destOrd="0" presId="urn:microsoft.com/office/officeart/2018/2/layout/IconVerticalSolidList"/>
    <dgm:cxn modelId="{578C6D1C-3875-48B5-92D8-28169B007D77}" type="presOf" srcId="{2D011B81-5AC2-4DFE-9DD7-C96C56A1C1A5}" destId="{0BFC97CF-FDDC-4FC1-BB08-E638D8C78945}" srcOrd="0" destOrd="0" presId="urn:microsoft.com/office/officeart/2018/2/layout/IconVerticalSolidList"/>
    <dgm:cxn modelId="{00266A42-7922-468E-9D27-5615F03A11D8}" type="presOf" srcId="{1AFF3095-E375-4685-A0A4-7FBDF3070163}" destId="{5CB61D6E-DD6C-4C12-8B50-C436848B35BD}" srcOrd="0" destOrd="0" presId="urn:microsoft.com/office/officeart/2018/2/layout/IconVerticalSolidList"/>
    <dgm:cxn modelId="{00E55465-8025-489E-82E3-BBB28A19469B}" srcId="{1AFF3095-E375-4685-A0A4-7FBDF3070163}" destId="{E88B376A-D773-4815-8B3C-11DFA332265A}" srcOrd="1" destOrd="0" parTransId="{6F36027B-B7D1-4275-9B9A-96AFC447B2F9}" sibTransId="{37999115-C0F5-4241-93F8-B079C38E76C0}"/>
    <dgm:cxn modelId="{FE49334B-43CE-4E0F-AE45-4632AAD58290}" srcId="{1AFF3095-E375-4685-A0A4-7FBDF3070163}" destId="{2D011B81-5AC2-4DFE-9DD7-C96C56A1C1A5}" srcOrd="0" destOrd="0" parTransId="{E0201403-BE53-4C77-A6C4-DE97BAA91AD9}" sibTransId="{B2886981-289C-4C36-8964-D6411374131E}"/>
    <dgm:cxn modelId="{A8455252-D975-429C-9D52-EA0625309D8A}" srcId="{1AFF3095-E375-4685-A0A4-7FBDF3070163}" destId="{E57938CA-8EEC-4C5C-B261-37BA8B838C5E}" srcOrd="2" destOrd="0" parTransId="{C5F6BF23-54CD-4192-B73C-33EC47A7EBE2}" sibTransId="{02127C78-AA87-4C75-A311-29B71245F0EB}"/>
    <dgm:cxn modelId="{74604B81-B4AA-40C9-9F1B-95C72F787E1E}" type="presOf" srcId="{E57938CA-8EEC-4C5C-B261-37BA8B838C5E}" destId="{34F81A07-F43A-4036-83F2-04CF7122ED87}" srcOrd="0" destOrd="0" presId="urn:microsoft.com/office/officeart/2018/2/layout/IconVerticalSolidList"/>
    <dgm:cxn modelId="{37D1A949-1C69-4F55-97D1-BEE69C144EE2}" type="presParOf" srcId="{5CB61D6E-DD6C-4C12-8B50-C436848B35BD}" destId="{52BED484-91F3-4ED4-A387-C0B640D7A190}" srcOrd="0" destOrd="0" presId="urn:microsoft.com/office/officeart/2018/2/layout/IconVerticalSolidList"/>
    <dgm:cxn modelId="{1FA5C36D-625F-4F3B-8F39-D887CFDFEE7E}" type="presParOf" srcId="{52BED484-91F3-4ED4-A387-C0B640D7A190}" destId="{37F69F0E-C02E-4783-BD36-3A9280FD56CA}" srcOrd="0" destOrd="0" presId="urn:microsoft.com/office/officeart/2018/2/layout/IconVerticalSolidList"/>
    <dgm:cxn modelId="{623220BA-EDC4-4720-9726-62B616E81D39}" type="presParOf" srcId="{52BED484-91F3-4ED4-A387-C0B640D7A190}" destId="{B80B7CC4-8958-4EEF-956F-D7971B818621}" srcOrd="1" destOrd="0" presId="urn:microsoft.com/office/officeart/2018/2/layout/IconVerticalSolidList"/>
    <dgm:cxn modelId="{D760F2E3-9131-4B21-A562-DA3EC6CE8386}" type="presParOf" srcId="{52BED484-91F3-4ED4-A387-C0B640D7A190}" destId="{78939859-DFCC-4E1A-83D6-990B1C44B898}" srcOrd="2" destOrd="0" presId="urn:microsoft.com/office/officeart/2018/2/layout/IconVerticalSolidList"/>
    <dgm:cxn modelId="{7C4358A4-AA70-438B-B895-019413BF6495}" type="presParOf" srcId="{52BED484-91F3-4ED4-A387-C0B640D7A190}" destId="{0BFC97CF-FDDC-4FC1-BB08-E638D8C78945}" srcOrd="3" destOrd="0" presId="urn:microsoft.com/office/officeart/2018/2/layout/IconVerticalSolidList"/>
    <dgm:cxn modelId="{D004E2EA-F60A-4DE9-B73A-4EF35835BAA1}" type="presParOf" srcId="{5CB61D6E-DD6C-4C12-8B50-C436848B35BD}" destId="{DEF7D6E9-5588-45DC-A678-B329495BF6C2}" srcOrd="1" destOrd="0" presId="urn:microsoft.com/office/officeart/2018/2/layout/IconVerticalSolidList"/>
    <dgm:cxn modelId="{B52D8D6F-E5D9-4337-842A-89B21F9F7AFF}" type="presParOf" srcId="{5CB61D6E-DD6C-4C12-8B50-C436848B35BD}" destId="{959F94C2-24C9-4828-8663-75B76A7A7C01}" srcOrd="2" destOrd="0" presId="urn:microsoft.com/office/officeart/2018/2/layout/IconVerticalSolidList"/>
    <dgm:cxn modelId="{EC6DBD88-43DD-45B8-9DDA-BD67E7CA241E}" type="presParOf" srcId="{959F94C2-24C9-4828-8663-75B76A7A7C01}" destId="{20392C13-914E-4C85-9659-9FBAC4371A1C}" srcOrd="0" destOrd="0" presId="urn:microsoft.com/office/officeart/2018/2/layout/IconVerticalSolidList"/>
    <dgm:cxn modelId="{6BDC70D3-CD48-46C2-AD30-7CDAE7063181}" type="presParOf" srcId="{959F94C2-24C9-4828-8663-75B76A7A7C01}" destId="{88423FAF-C51E-47EE-B685-C68CB21703E0}" srcOrd="1" destOrd="0" presId="urn:microsoft.com/office/officeart/2018/2/layout/IconVerticalSolidList"/>
    <dgm:cxn modelId="{42FBDD65-2629-4B79-AE75-31E8D8B325B3}" type="presParOf" srcId="{959F94C2-24C9-4828-8663-75B76A7A7C01}" destId="{CFD36A8B-FAC5-4B36-99FF-3D79224A1845}" srcOrd="2" destOrd="0" presId="urn:microsoft.com/office/officeart/2018/2/layout/IconVerticalSolidList"/>
    <dgm:cxn modelId="{5CBB1480-433C-40D6-B902-785E896EB4DE}" type="presParOf" srcId="{959F94C2-24C9-4828-8663-75B76A7A7C01}" destId="{3A31449F-3B33-46A6-9306-CBAF67BD3139}" srcOrd="3" destOrd="0" presId="urn:microsoft.com/office/officeart/2018/2/layout/IconVerticalSolidList"/>
    <dgm:cxn modelId="{E85ADF60-3204-4C66-9EBA-D6D909ACEB21}" type="presParOf" srcId="{5CB61D6E-DD6C-4C12-8B50-C436848B35BD}" destId="{E18AACC0-4CE8-4272-A0E1-F79D630BED17}" srcOrd="3" destOrd="0" presId="urn:microsoft.com/office/officeart/2018/2/layout/IconVerticalSolidList"/>
    <dgm:cxn modelId="{EF753144-4D2F-4EEE-9BBF-87457C603CBC}" type="presParOf" srcId="{5CB61D6E-DD6C-4C12-8B50-C436848B35BD}" destId="{64E64E4C-E638-4694-821F-E1CCD1737420}" srcOrd="4" destOrd="0" presId="urn:microsoft.com/office/officeart/2018/2/layout/IconVerticalSolidList"/>
    <dgm:cxn modelId="{F5D0DE6D-3112-4CBA-AE3B-351207976B10}" type="presParOf" srcId="{64E64E4C-E638-4694-821F-E1CCD1737420}" destId="{56C16180-F12B-4EB8-9881-C5C64146DB13}" srcOrd="0" destOrd="0" presId="urn:microsoft.com/office/officeart/2018/2/layout/IconVerticalSolidList"/>
    <dgm:cxn modelId="{0C69BBD3-53D6-4532-B1DD-A823F0311BE1}" type="presParOf" srcId="{64E64E4C-E638-4694-821F-E1CCD1737420}" destId="{055B0A6D-5105-4393-BCCD-C117BB635923}" srcOrd="1" destOrd="0" presId="urn:microsoft.com/office/officeart/2018/2/layout/IconVerticalSolidList"/>
    <dgm:cxn modelId="{63C4D10E-89B7-48C3-997A-368A632ED789}" type="presParOf" srcId="{64E64E4C-E638-4694-821F-E1CCD1737420}" destId="{80A00108-F1D3-448A-9B15-5111E4BFE99C}" srcOrd="2" destOrd="0" presId="urn:microsoft.com/office/officeart/2018/2/layout/IconVerticalSolidList"/>
    <dgm:cxn modelId="{2617DC9E-9999-40BE-90D1-1E778F849FAB}" type="presParOf" srcId="{64E64E4C-E638-4694-821F-E1CCD1737420}" destId="{34F81A07-F43A-4036-83F2-04CF7122ED8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A58FB7C-4258-43AE-859F-071EFD60CBF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DAD596E1-6F38-4F73-A4F6-6E45ED01A918}">
      <dgm:prSet/>
      <dgm:spPr/>
      <dgm:t>
        <a:bodyPr/>
        <a:lstStyle/>
        <a:p>
          <a:r>
            <a:rPr lang="en-US"/>
            <a:t>Don't just teach "fact transmission and recall."</a:t>
          </a:r>
        </a:p>
      </dgm:t>
    </dgm:pt>
    <dgm:pt modelId="{5D37B7F9-C72D-4460-8153-20E42BF7EBE4}" type="parTrans" cxnId="{07C2F638-5172-4D40-95BE-FAD26FCA246C}">
      <dgm:prSet/>
      <dgm:spPr/>
      <dgm:t>
        <a:bodyPr/>
        <a:lstStyle/>
        <a:p>
          <a:endParaRPr lang="en-US"/>
        </a:p>
      </dgm:t>
    </dgm:pt>
    <dgm:pt modelId="{D6A6E864-2BD8-409B-8115-16803339F2DA}" type="sibTrans" cxnId="{07C2F638-5172-4D40-95BE-FAD26FCA246C}">
      <dgm:prSet/>
      <dgm:spPr/>
      <dgm:t>
        <a:bodyPr/>
        <a:lstStyle/>
        <a:p>
          <a:endParaRPr lang="en-US"/>
        </a:p>
      </dgm:t>
    </dgm:pt>
    <dgm:pt modelId="{D3C00A63-2EF2-436E-AB77-ECD6AC0C4FD4}">
      <dgm:prSet/>
      <dgm:spPr/>
      <dgm:t>
        <a:bodyPr/>
        <a:lstStyle/>
        <a:p>
          <a:r>
            <a:rPr lang="en-US"/>
            <a:t>Aim to teach "problem solving and critical thinking."</a:t>
          </a:r>
        </a:p>
      </dgm:t>
    </dgm:pt>
    <dgm:pt modelId="{4471A5CD-992C-483A-8E59-D8F3EF9D94B3}" type="parTrans" cxnId="{4D7318C5-C1C8-4AD8-91FE-A811CBD87D8A}">
      <dgm:prSet/>
      <dgm:spPr/>
      <dgm:t>
        <a:bodyPr/>
        <a:lstStyle/>
        <a:p>
          <a:endParaRPr lang="en-US"/>
        </a:p>
      </dgm:t>
    </dgm:pt>
    <dgm:pt modelId="{D76FF997-F5A1-4C25-AA9E-8D9CFB48A7D2}" type="sibTrans" cxnId="{4D7318C5-C1C8-4AD8-91FE-A811CBD87D8A}">
      <dgm:prSet/>
      <dgm:spPr/>
      <dgm:t>
        <a:bodyPr/>
        <a:lstStyle/>
        <a:p>
          <a:endParaRPr lang="en-US"/>
        </a:p>
      </dgm:t>
    </dgm:pt>
    <dgm:pt modelId="{0DEB3786-C77C-4C71-9B7B-535027DF4BDD}">
      <dgm:prSet/>
      <dgm:spPr/>
      <dgm:t>
        <a:bodyPr/>
        <a:lstStyle/>
        <a:p>
          <a:r>
            <a:rPr lang="en-US"/>
            <a:t>Encourage students to "build conceptual connections between texts, ideas, and experiences."</a:t>
          </a:r>
        </a:p>
      </dgm:t>
    </dgm:pt>
    <dgm:pt modelId="{71F68FB6-E355-4BF4-AEEF-416B51A2B739}" type="parTrans" cxnId="{7E3D2A6B-CC8E-43B9-8BDA-A6B370E5832B}">
      <dgm:prSet/>
      <dgm:spPr/>
      <dgm:t>
        <a:bodyPr/>
        <a:lstStyle/>
        <a:p>
          <a:endParaRPr lang="en-US"/>
        </a:p>
      </dgm:t>
    </dgm:pt>
    <dgm:pt modelId="{3008D8E5-7F39-4D39-B88E-93B340B3AE2E}" type="sibTrans" cxnId="{7E3D2A6B-CC8E-43B9-8BDA-A6B370E5832B}">
      <dgm:prSet/>
      <dgm:spPr/>
      <dgm:t>
        <a:bodyPr/>
        <a:lstStyle/>
        <a:p>
          <a:endParaRPr lang="en-US"/>
        </a:p>
      </dgm:t>
    </dgm:pt>
    <dgm:pt modelId="{6B153BDE-2EB3-45E1-9DF3-40B15091223C}" type="pres">
      <dgm:prSet presAssocID="{8A58FB7C-4258-43AE-859F-071EFD60CBF0}" presName="root" presStyleCnt="0">
        <dgm:presLayoutVars>
          <dgm:dir/>
          <dgm:resizeHandles val="exact"/>
        </dgm:presLayoutVars>
      </dgm:prSet>
      <dgm:spPr/>
    </dgm:pt>
    <dgm:pt modelId="{A79B55FD-0FEC-453B-A05F-D90BD0020261}" type="pres">
      <dgm:prSet presAssocID="{DAD596E1-6F38-4F73-A4F6-6E45ED01A918}" presName="compNode" presStyleCnt="0"/>
      <dgm:spPr/>
    </dgm:pt>
    <dgm:pt modelId="{63387C98-C554-4832-9C66-4100434E5797}" type="pres">
      <dgm:prSet presAssocID="{DAD596E1-6F38-4F73-A4F6-6E45ED01A918}" presName="bgRect" presStyleLbl="bgShp" presStyleIdx="0" presStyleCnt="3"/>
      <dgm:spPr/>
    </dgm:pt>
    <dgm:pt modelId="{6502BAAF-4E87-4252-AC11-7892A5E53302}" type="pres">
      <dgm:prSet presAssocID="{DAD596E1-6F38-4F73-A4F6-6E45ED01A91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9AE1B8A4-44E8-43C9-AC12-A6F8D0B259DC}" type="pres">
      <dgm:prSet presAssocID="{DAD596E1-6F38-4F73-A4F6-6E45ED01A918}" presName="spaceRect" presStyleCnt="0"/>
      <dgm:spPr/>
    </dgm:pt>
    <dgm:pt modelId="{F8B9284F-74AA-409F-AF69-7A04FDB4DA5E}" type="pres">
      <dgm:prSet presAssocID="{DAD596E1-6F38-4F73-A4F6-6E45ED01A918}" presName="parTx" presStyleLbl="revTx" presStyleIdx="0" presStyleCnt="3">
        <dgm:presLayoutVars>
          <dgm:chMax val="0"/>
          <dgm:chPref val="0"/>
        </dgm:presLayoutVars>
      </dgm:prSet>
      <dgm:spPr/>
    </dgm:pt>
    <dgm:pt modelId="{5749D71B-D06B-4B6B-AEF9-D33ED973DDA8}" type="pres">
      <dgm:prSet presAssocID="{D6A6E864-2BD8-409B-8115-16803339F2DA}" presName="sibTrans" presStyleCnt="0"/>
      <dgm:spPr/>
    </dgm:pt>
    <dgm:pt modelId="{C5411262-0CBA-4F7D-ACBC-2B7748C7FFE1}" type="pres">
      <dgm:prSet presAssocID="{D3C00A63-2EF2-436E-AB77-ECD6AC0C4FD4}" presName="compNode" presStyleCnt="0"/>
      <dgm:spPr/>
    </dgm:pt>
    <dgm:pt modelId="{931BFF35-CD55-4C86-A792-93ACD0BBA179}" type="pres">
      <dgm:prSet presAssocID="{D3C00A63-2EF2-436E-AB77-ECD6AC0C4FD4}" presName="bgRect" presStyleLbl="bgShp" presStyleIdx="1" presStyleCnt="3"/>
      <dgm:spPr/>
    </dgm:pt>
    <dgm:pt modelId="{75DA4BF0-FDC2-414B-A8A0-8C8C79C9EA49}" type="pres">
      <dgm:prSet presAssocID="{D3C00A63-2EF2-436E-AB77-ECD6AC0C4FD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94F53DA1-168D-481C-A4A8-438A46CD215A}" type="pres">
      <dgm:prSet presAssocID="{D3C00A63-2EF2-436E-AB77-ECD6AC0C4FD4}" presName="spaceRect" presStyleCnt="0"/>
      <dgm:spPr/>
    </dgm:pt>
    <dgm:pt modelId="{4A578B7E-9F61-4961-A827-AF03451E430E}" type="pres">
      <dgm:prSet presAssocID="{D3C00A63-2EF2-436E-AB77-ECD6AC0C4FD4}" presName="parTx" presStyleLbl="revTx" presStyleIdx="1" presStyleCnt="3">
        <dgm:presLayoutVars>
          <dgm:chMax val="0"/>
          <dgm:chPref val="0"/>
        </dgm:presLayoutVars>
      </dgm:prSet>
      <dgm:spPr/>
    </dgm:pt>
    <dgm:pt modelId="{83384B9E-D22C-4AB7-BFD0-03ADEF3412ED}" type="pres">
      <dgm:prSet presAssocID="{D76FF997-F5A1-4C25-AA9E-8D9CFB48A7D2}" presName="sibTrans" presStyleCnt="0"/>
      <dgm:spPr/>
    </dgm:pt>
    <dgm:pt modelId="{B1787104-4E9E-4F00-9C6A-BA231E7C02B7}" type="pres">
      <dgm:prSet presAssocID="{0DEB3786-C77C-4C71-9B7B-535027DF4BDD}" presName="compNode" presStyleCnt="0"/>
      <dgm:spPr/>
    </dgm:pt>
    <dgm:pt modelId="{2F08EE5C-8C93-4BA0-AE09-5A7500A46D66}" type="pres">
      <dgm:prSet presAssocID="{0DEB3786-C77C-4C71-9B7B-535027DF4BDD}" presName="bgRect" presStyleLbl="bgShp" presStyleIdx="2" presStyleCnt="3"/>
      <dgm:spPr/>
    </dgm:pt>
    <dgm:pt modelId="{0FFF7BE9-CA56-4AA3-9897-914969046071}" type="pres">
      <dgm:prSet presAssocID="{0DEB3786-C77C-4C71-9B7B-535027DF4BD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62565542-D0D5-4CCA-BCA4-6BE9712ED7ED}" type="pres">
      <dgm:prSet presAssocID="{0DEB3786-C77C-4C71-9B7B-535027DF4BDD}" presName="spaceRect" presStyleCnt="0"/>
      <dgm:spPr/>
    </dgm:pt>
    <dgm:pt modelId="{63A42581-5D70-4008-931C-BE7991E21C2D}" type="pres">
      <dgm:prSet presAssocID="{0DEB3786-C77C-4C71-9B7B-535027DF4BDD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07C2F638-5172-4D40-95BE-FAD26FCA246C}" srcId="{8A58FB7C-4258-43AE-859F-071EFD60CBF0}" destId="{DAD596E1-6F38-4F73-A4F6-6E45ED01A918}" srcOrd="0" destOrd="0" parTransId="{5D37B7F9-C72D-4460-8153-20E42BF7EBE4}" sibTransId="{D6A6E864-2BD8-409B-8115-16803339F2DA}"/>
    <dgm:cxn modelId="{7E3D2A6B-CC8E-43B9-8BDA-A6B370E5832B}" srcId="{8A58FB7C-4258-43AE-859F-071EFD60CBF0}" destId="{0DEB3786-C77C-4C71-9B7B-535027DF4BDD}" srcOrd="2" destOrd="0" parTransId="{71F68FB6-E355-4BF4-AEEF-416B51A2B739}" sibTransId="{3008D8E5-7F39-4D39-B88E-93B340B3AE2E}"/>
    <dgm:cxn modelId="{72681852-BC0E-47C1-8C04-21162455165F}" type="presOf" srcId="{8A58FB7C-4258-43AE-859F-071EFD60CBF0}" destId="{6B153BDE-2EB3-45E1-9DF3-40B15091223C}" srcOrd="0" destOrd="0" presId="urn:microsoft.com/office/officeart/2018/2/layout/IconVerticalSolidList"/>
    <dgm:cxn modelId="{3EA608B4-02C4-4B13-8A28-B3012E24BD2C}" type="presOf" srcId="{DAD596E1-6F38-4F73-A4F6-6E45ED01A918}" destId="{F8B9284F-74AA-409F-AF69-7A04FDB4DA5E}" srcOrd="0" destOrd="0" presId="urn:microsoft.com/office/officeart/2018/2/layout/IconVerticalSolidList"/>
    <dgm:cxn modelId="{4E5639B5-60FA-412F-A914-B774358169ED}" type="presOf" srcId="{0DEB3786-C77C-4C71-9B7B-535027DF4BDD}" destId="{63A42581-5D70-4008-931C-BE7991E21C2D}" srcOrd="0" destOrd="0" presId="urn:microsoft.com/office/officeart/2018/2/layout/IconVerticalSolidList"/>
    <dgm:cxn modelId="{4D7318C5-C1C8-4AD8-91FE-A811CBD87D8A}" srcId="{8A58FB7C-4258-43AE-859F-071EFD60CBF0}" destId="{D3C00A63-2EF2-436E-AB77-ECD6AC0C4FD4}" srcOrd="1" destOrd="0" parTransId="{4471A5CD-992C-483A-8E59-D8F3EF9D94B3}" sibTransId="{D76FF997-F5A1-4C25-AA9E-8D9CFB48A7D2}"/>
    <dgm:cxn modelId="{0E244DCB-1F73-44B8-8E22-C18F17BE3EE5}" type="presOf" srcId="{D3C00A63-2EF2-436E-AB77-ECD6AC0C4FD4}" destId="{4A578B7E-9F61-4961-A827-AF03451E430E}" srcOrd="0" destOrd="0" presId="urn:microsoft.com/office/officeart/2018/2/layout/IconVerticalSolidList"/>
    <dgm:cxn modelId="{855CF292-1265-438E-A5B3-6F7761FD78BA}" type="presParOf" srcId="{6B153BDE-2EB3-45E1-9DF3-40B15091223C}" destId="{A79B55FD-0FEC-453B-A05F-D90BD0020261}" srcOrd="0" destOrd="0" presId="urn:microsoft.com/office/officeart/2018/2/layout/IconVerticalSolidList"/>
    <dgm:cxn modelId="{CC005195-29BF-438D-91EC-5E3D6BFB4584}" type="presParOf" srcId="{A79B55FD-0FEC-453B-A05F-D90BD0020261}" destId="{63387C98-C554-4832-9C66-4100434E5797}" srcOrd="0" destOrd="0" presId="urn:microsoft.com/office/officeart/2018/2/layout/IconVerticalSolidList"/>
    <dgm:cxn modelId="{7464B860-52BF-41B7-B14B-E066BCAE3EF2}" type="presParOf" srcId="{A79B55FD-0FEC-453B-A05F-D90BD0020261}" destId="{6502BAAF-4E87-4252-AC11-7892A5E53302}" srcOrd="1" destOrd="0" presId="urn:microsoft.com/office/officeart/2018/2/layout/IconVerticalSolidList"/>
    <dgm:cxn modelId="{5D2EB7F1-77BD-440E-9E37-9B103A7502C4}" type="presParOf" srcId="{A79B55FD-0FEC-453B-A05F-D90BD0020261}" destId="{9AE1B8A4-44E8-43C9-AC12-A6F8D0B259DC}" srcOrd="2" destOrd="0" presId="urn:microsoft.com/office/officeart/2018/2/layout/IconVerticalSolidList"/>
    <dgm:cxn modelId="{69E6F601-4E9E-4D59-9822-4D9FC7B47A59}" type="presParOf" srcId="{A79B55FD-0FEC-453B-A05F-D90BD0020261}" destId="{F8B9284F-74AA-409F-AF69-7A04FDB4DA5E}" srcOrd="3" destOrd="0" presId="urn:microsoft.com/office/officeart/2018/2/layout/IconVerticalSolidList"/>
    <dgm:cxn modelId="{DBDD1193-CCE0-49E9-83C1-BF2B4E28595C}" type="presParOf" srcId="{6B153BDE-2EB3-45E1-9DF3-40B15091223C}" destId="{5749D71B-D06B-4B6B-AEF9-D33ED973DDA8}" srcOrd="1" destOrd="0" presId="urn:microsoft.com/office/officeart/2018/2/layout/IconVerticalSolidList"/>
    <dgm:cxn modelId="{B034816F-9CBE-45BF-B3C9-901C72EAE654}" type="presParOf" srcId="{6B153BDE-2EB3-45E1-9DF3-40B15091223C}" destId="{C5411262-0CBA-4F7D-ACBC-2B7748C7FFE1}" srcOrd="2" destOrd="0" presId="urn:microsoft.com/office/officeart/2018/2/layout/IconVerticalSolidList"/>
    <dgm:cxn modelId="{3974BF8B-34C7-4035-91A6-5988ADF09DD1}" type="presParOf" srcId="{C5411262-0CBA-4F7D-ACBC-2B7748C7FFE1}" destId="{931BFF35-CD55-4C86-A792-93ACD0BBA179}" srcOrd="0" destOrd="0" presId="urn:microsoft.com/office/officeart/2018/2/layout/IconVerticalSolidList"/>
    <dgm:cxn modelId="{30DBD3E2-EF6C-428D-9E82-3CF15389FB71}" type="presParOf" srcId="{C5411262-0CBA-4F7D-ACBC-2B7748C7FFE1}" destId="{75DA4BF0-FDC2-414B-A8A0-8C8C79C9EA49}" srcOrd="1" destOrd="0" presId="urn:microsoft.com/office/officeart/2018/2/layout/IconVerticalSolidList"/>
    <dgm:cxn modelId="{4D0E92CE-8879-4D62-AD08-43E471A6DC48}" type="presParOf" srcId="{C5411262-0CBA-4F7D-ACBC-2B7748C7FFE1}" destId="{94F53DA1-168D-481C-A4A8-438A46CD215A}" srcOrd="2" destOrd="0" presId="urn:microsoft.com/office/officeart/2018/2/layout/IconVerticalSolidList"/>
    <dgm:cxn modelId="{EB987C0B-12F7-4EBC-A048-E252D4B8ACE0}" type="presParOf" srcId="{C5411262-0CBA-4F7D-ACBC-2B7748C7FFE1}" destId="{4A578B7E-9F61-4961-A827-AF03451E430E}" srcOrd="3" destOrd="0" presId="urn:microsoft.com/office/officeart/2018/2/layout/IconVerticalSolidList"/>
    <dgm:cxn modelId="{B6335396-AFF2-407D-BC82-282321DC8E15}" type="presParOf" srcId="{6B153BDE-2EB3-45E1-9DF3-40B15091223C}" destId="{83384B9E-D22C-4AB7-BFD0-03ADEF3412ED}" srcOrd="3" destOrd="0" presId="urn:microsoft.com/office/officeart/2018/2/layout/IconVerticalSolidList"/>
    <dgm:cxn modelId="{E0345EB0-3193-4334-8AC8-8689B4F553FD}" type="presParOf" srcId="{6B153BDE-2EB3-45E1-9DF3-40B15091223C}" destId="{B1787104-4E9E-4F00-9C6A-BA231E7C02B7}" srcOrd="4" destOrd="0" presId="urn:microsoft.com/office/officeart/2018/2/layout/IconVerticalSolidList"/>
    <dgm:cxn modelId="{910D05DE-7C04-4419-8AA5-0E4417042025}" type="presParOf" srcId="{B1787104-4E9E-4F00-9C6A-BA231E7C02B7}" destId="{2F08EE5C-8C93-4BA0-AE09-5A7500A46D66}" srcOrd="0" destOrd="0" presId="urn:microsoft.com/office/officeart/2018/2/layout/IconVerticalSolidList"/>
    <dgm:cxn modelId="{9427BEA5-B1A6-48A5-BD19-135D2202C99D}" type="presParOf" srcId="{B1787104-4E9E-4F00-9C6A-BA231E7C02B7}" destId="{0FFF7BE9-CA56-4AA3-9897-914969046071}" srcOrd="1" destOrd="0" presId="urn:microsoft.com/office/officeart/2018/2/layout/IconVerticalSolidList"/>
    <dgm:cxn modelId="{0C4665D9-C41E-4520-A80E-E9FD5BFDFD04}" type="presParOf" srcId="{B1787104-4E9E-4F00-9C6A-BA231E7C02B7}" destId="{62565542-D0D5-4CCA-BCA4-6BE9712ED7ED}" srcOrd="2" destOrd="0" presId="urn:microsoft.com/office/officeart/2018/2/layout/IconVerticalSolidList"/>
    <dgm:cxn modelId="{564EA315-E945-400E-AEA7-5BB032D9A2E4}" type="presParOf" srcId="{B1787104-4E9E-4F00-9C6A-BA231E7C02B7}" destId="{63A42581-5D70-4008-931C-BE7991E21C2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A06EF6A-D7F8-4880-A602-B2C55BDC4C65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2F60863-97B8-43EA-9183-CA951936BE1A}">
      <dgm:prSet/>
      <dgm:spPr/>
      <dgm:t>
        <a:bodyPr/>
        <a:lstStyle/>
        <a:p>
          <a:r>
            <a:rPr lang="en-US"/>
            <a:t>In our program here at BCC, both the EG 060 course and the EG 101 course contain "rigorous content."</a:t>
          </a:r>
        </a:p>
      </dgm:t>
    </dgm:pt>
    <dgm:pt modelId="{6CD928CF-5927-4EE9-9F76-7C6D8638FEB1}" type="parTrans" cxnId="{FD82AB4B-97A5-4718-BF6F-30BEDAF9EF86}">
      <dgm:prSet/>
      <dgm:spPr/>
      <dgm:t>
        <a:bodyPr/>
        <a:lstStyle/>
        <a:p>
          <a:endParaRPr lang="en-US"/>
        </a:p>
      </dgm:t>
    </dgm:pt>
    <dgm:pt modelId="{A488DD4E-F018-44C8-AA6B-F3F19FA6A1D8}" type="sibTrans" cxnId="{FD82AB4B-97A5-4718-BF6F-30BEDAF9EF86}">
      <dgm:prSet/>
      <dgm:spPr/>
      <dgm:t>
        <a:bodyPr/>
        <a:lstStyle/>
        <a:p>
          <a:endParaRPr lang="en-US"/>
        </a:p>
      </dgm:t>
    </dgm:pt>
    <dgm:pt modelId="{A67CF63D-62EA-407B-930F-B6BB0FBA0AFC}">
      <dgm:prSet/>
      <dgm:spPr/>
      <dgm:t>
        <a:bodyPr/>
        <a:lstStyle/>
        <a:p>
          <a:r>
            <a:rPr lang="en-US"/>
            <a:t>We "scaffold" the 060 course to teach concepts students will need later in the 101 course.</a:t>
          </a:r>
        </a:p>
      </dgm:t>
    </dgm:pt>
    <dgm:pt modelId="{0249FCE4-787B-4E8B-A5E7-E08B836D63CB}" type="parTrans" cxnId="{73F88812-8E64-4F33-8EEB-A9059B27146B}">
      <dgm:prSet/>
      <dgm:spPr/>
      <dgm:t>
        <a:bodyPr/>
        <a:lstStyle/>
        <a:p>
          <a:endParaRPr lang="en-US"/>
        </a:p>
      </dgm:t>
    </dgm:pt>
    <dgm:pt modelId="{84FC7B9C-ADF6-4C4D-BA3C-4A2953EABA03}" type="sibTrans" cxnId="{73F88812-8E64-4F33-8EEB-A9059B27146B}">
      <dgm:prSet/>
      <dgm:spPr/>
      <dgm:t>
        <a:bodyPr/>
        <a:lstStyle/>
        <a:p>
          <a:endParaRPr lang="en-US"/>
        </a:p>
      </dgm:t>
    </dgm:pt>
    <dgm:pt modelId="{2F337B46-AED6-4781-8C1A-B75E7BE8AC7F}">
      <dgm:prSet/>
      <dgm:spPr/>
      <dgm:t>
        <a:bodyPr/>
        <a:lstStyle/>
        <a:p>
          <a:r>
            <a:rPr lang="en-US"/>
            <a:t>Remember: the lower-level course is not a study hall!  It should have separate course work to teach the skills students are going to need later in the "college-level" course.</a:t>
          </a:r>
        </a:p>
      </dgm:t>
    </dgm:pt>
    <dgm:pt modelId="{30D401E4-C10C-41F4-B1D8-F24CB154B803}" type="parTrans" cxnId="{EA4A5BA0-EED1-4F0B-9BB0-C8FA66A6194D}">
      <dgm:prSet/>
      <dgm:spPr/>
      <dgm:t>
        <a:bodyPr/>
        <a:lstStyle/>
        <a:p>
          <a:endParaRPr lang="en-US"/>
        </a:p>
      </dgm:t>
    </dgm:pt>
    <dgm:pt modelId="{28077E10-F4F6-49E6-868E-28FAC34194CB}" type="sibTrans" cxnId="{EA4A5BA0-EED1-4F0B-9BB0-C8FA66A6194D}">
      <dgm:prSet/>
      <dgm:spPr/>
      <dgm:t>
        <a:bodyPr/>
        <a:lstStyle/>
        <a:p>
          <a:endParaRPr lang="en-US"/>
        </a:p>
      </dgm:t>
    </dgm:pt>
    <dgm:pt modelId="{CACAA7C3-FC3B-47F0-BCDE-9FFB893AA28F}" type="pres">
      <dgm:prSet presAssocID="{AA06EF6A-D7F8-4880-A602-B2C55BDC4C65}" presName="outerComposite" presStyleCnt="0">
        <dgm:presLayoutVars>
          <dgm:chMax val="5"/>
          <dgm:dir/>
          <dgm:resizeHandles val="exact"/>
        </dgm:presLayoutVars>
      </dgm:prSet>
      <dgm:spPr/>
    </dgm:pt>
    <dgm:pt modelId="{88565A31-9C12-419C-B3F2-BD81F0F9EC0F}" type="pres">
      <dgm:prSet presAssocID="{AA06EF6A-D7F8-4880-A602-B2C55BDC4C65}" presName="dummyMaxCanvas" presStyleCnt="0">
        <dgm:presLayoutVars/>
      </dgm:prSet>
      <dgm:spPr/>
    </dgm:pt>
    <dgm:pt modelId="{0240A746-3EE1-4C5E-9174-775A69D60610}" type="pres">
      <dgm:prSet presAssocID="{AA06EF6A-D7F8-4880-A602-B2C55BDC4C65}" presName="ThreeNodes_1" presStyleLbl="node1" presStyleIdx="0" presStyleCnt="3">
        <dgm:presLayoutVars>
          <dgm:bulletEnabled val="1"/>
        </dgm:presLayoutVars>
      </dgm:prSet>
      <dgm:spPr/>
    </dgm:pt>
    <dgm:pt modelId="{2F355B69-BE7A-4D9C-B416-F823C46BD575}" type="pres">
      <dgm:prSet presAssocID="{AA06EF6A-D7F8-4880-A602-B2C55BDC4C65}" presName="ThreeNodes_2" presStyleLbl="node1" presStyleIdx="1" presStyleCnt="3">
        <dgm:presLayoutVars>
          <dgm:bulletEnabled val="1"/>
        </dgm:presLayoutVars>
      </dgm:prSet>
      <dgm:spPr/>
    </dgm:pt>
    <dgm:pt modelId="{56BC1D41-A060-4DA7-945F-1BF6DE139A75}" type="pres">
      <dgm:prSet presAssocID="{AA06EF6A-D7F8-4880-A602-B2C55BDC4C65}" presName="ThreeNodes_3" presStyleLbl="node1" presStyleIdx="2" presStyleCnt="3">
        <dgm:presLayoutVars>
          <dgm:bulletEnabled val="1"/>
        </dgm:presLayoutVars>
      </dgm:prSet>
      <dgm:spPr/>
    </dgm:pt>
    <dgm:pt modelId="{49D2C3AB-B847-4DAC-93D0-E91CDFD74188}" type="pres">
      <dgm:prSet presAssocID="{AA06EF6A-D7F8-4880-A602-B2C55BDC4C65}" presName="ThreeConn_1-2" presStyleLbl="fgAccFollowNode1" presStyleIdx="0" presStyleCnt="2">
        <dgm:presLayoutVars>
          <dgm:bulletEnabled val="1"/>
        </dgm:presLayoutVars>
      </dgm:prSet>
      <dgm:spPr/>
    </dgm:pt>
    <dgm:pt modelId="{00896839-E637-4899-90F9-0747B526D923}" type="pres">
      <dgm:prSet presAssocID="{AA06EF6A-D7F8-4880-A602-B2C55BDC4C65}" presName="ThreeConn_2-3" presStyleLbl="fgAccFollowNode1" presStyleIdx="1" presStyleCnt="2">
        <dgm:presLayoutVars>
          <dgm:bulletEnabled val="1"/>
        </dgm:presLayoutVars>
      </dgm:prSet>
      <dgm:spPr/>
    </dgm:pt>
    <dgm:pt modelId="{F9449F74-B2DB-4EBB-B84E-BF0F65F9C4D9}" type="pres">
      <dgm:prSet presAssocID="{AA06EF6A-D7F8-4880-A602-B2C55BDC4C65}" presName="ThreeNodes_1_text" presStyleLbl="node1" presStyleIdx="2" presStyleCnt="3">
        <dgm:presLayoutVars>
          <dgm:bulletEnabled val="1"/>
        </dgm:presLayoutVars>
      </dgm:prSet>
      <dgm:spPr/>
    </dgm:pt>
    <dgm:pt modelId="{60137E84-DE29-4576-A134-4B49E6E90DBE}" type="pres">
      <dgm:prSet presAssocID="{AA06EF6A-D7F8-4880-A602-B2C55BDC4C65}" presName="ThreeNodes_2_text" presStyleLbl="node1" presStyleIdx="2" presStyleCnt="3">
        <dgm:presLayoutVars>
          <dgm:bulletEnabled val="1"/>
        </dgm:presLayoutVars>
      </dgm:prSet>
      <dgm:spPr/>
    </dgm:pt>
    <dgm:pt modelId="{7DB32E6C-92B9-486B-B40E-9D92AA6ACE64}" type="pres">
      <dgm:prSet presAssocID="{AA06EF6A-D7F8-4880-A602-B2C55BDC4C65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73F88812-8E64-4F33-8EEB-A9059B27146B}" srcId="{AA06EF6A-D7F8-4880-A602-B2C55BDC4C65}" destId="{A67CF63D-62EA-407B-930F-B6BB0FBA0AFC}" srcOrd="1" destOrd="0" parTransId="{0249FCE4-787B-4E8B-A5E7-E08B836D63CB}" sibTransId="{84FC7B9C-ADF6-4C4D-BA3C-4A2953EABA03}"/>
    <dgm:cxn modelId="{DC243B40-3B49-4236-87C2-2FD5A3AAD91F}" type="presOf" srcId="{A67CF63D-62EA-407B-930F-B6BB0FBA0AFC}" destId="{60137E84-DE29-4576-A134-4B49E6E90DBE}" srcOrd="1" destOrd="0" presId="urn:microsoft.com/office/officeart/2005/8/layout/vProcess5"/>
    <dgm:cxn modelId="{C75ECA41-3166-4D5C-9F1D-6463E3E79C98}" type="presOf" srcId="{AA06EF6A-D7F8-4880-A602-B2C55BDC4C65}" destId="{CACAA7C3-FC3B-47F0-BCDE-9FFB893AA28F}" srcOrd="0" destOrd="0" presId="urn:microsoft.com/office/officeart/2005/8/layout/vProcess5"/>
    <dgm:cxn modelId="{278DF664-F6E9-4518-869D-C82940DED0E6}" type="presOf" srcId="{12F60863-97B8-43EA-9183-CA951936BE1A}" destId="{0240A746-3EE1-4C5E-9174-775A69D60610}" srcOrd="0" destOrd="0" presId="urn:microsoft.com/office/officeart/2005/8/layout/vProcess5"/>
    <dgm:cxn modelId="{FD82AB4B-97A5-4718-BF6F-30BEDAF9EF86}" srcId="{AA06EF6A-D7F8-4880-A602-B2C55BDC4C65}" destId="{12F60863-97B8-43EA-9183-CA951936BE1A}" srcOrd="0" destOrd="0" parTransId="{6CD928CF-5927-4EE9-9F76-7C6D8638FEB1}" sibTransId="{A488DD4E-F018-44C8-AA6B-F3F19FA6A1D8}"/>
    <dgm:cxn modelId="{E8598F72-78D6-4514-AED0-4CF68EF6FBEF}" type="presOf" srcId="{A67CF63D-62EA-407B-930F-B6BB0FBA0AFC}" destId="{2F355B69-BE7A-4D9C-B416-F823C46BD575}" srcOrd="0" destOrd="0" presId="urn:microsoft.com/office/officeart/2005/8/layout/vProcess5"/>
    <dgm:cxn modelId="{ABC45E8D-EFC0-4144-9CF5-4D49538AA7A0}" type="presOf" srcId="{2F337B46-AED6-4781-8C1A-B75E7BE8AC7F}" destId="{7DB32E6C-92B9-486B-B40E-9D92AA6ACE64}" srcOrd="1" destOrd="0" presId="urn:microsoft.com/office/officeart/2005/8/layout/vProcess5"/>
    <dgm:cxn modelId="{EA4A5BA0-EED1-4F0B-9BB0-C8FA66A6194D}" srcId="{AA06EF6A-D7F8-4880-A602-B2C55BDC4C65}" destId="{2F337B46-AED6-4781-8C1A-B75E7BE8AC7F}" srcOrd="2" destOrd="0" parTransId="{30D401E4-C10C-41F4-B1D8-F24CB154B803}" sibTransId="{28077E10-F4F6-49E6-868E-28FAC34194CB}"/>
    <dgm:cxn modelId="{489A2DC0-F07D-4368-890C-E2B4F70A8673}" type="presOf" srcId="{A488DD4E-F018-44C8-AA6B-F3F19FA6A1D8}" destId="{49D2C3AB-B847-4DAC-93D0-E91CDFD74188}" srcOrd="0" destOrd="0" presId="urn:microsoft.com/office/officeart/2005/8/layout/vProcess5"/>
    <dgm:cxn modelId="{E5D240E8-0D02-4DB1-BF01-EE2F3B3B39B6}" type="presOf" srcId="{12F60863-97B8-43EA-9183-CA951936BE1A}" destId="{F9449F74-B2DB-4EBB-B84E-BF0F65F9C4D9}" srcOrd="1" destOrd="0" presId="urn:microsoft.com/office/officeart/2005/8/layout/vProcess5"/>
    <dgm:cxn modelId="{17C688F2-22B0-494D-B2D1-65B75B33BB1A}" type="presOf" srcId="{2F337B46-AED6-4781-8C1A-B75E7BE8AC7F}" destId="{56BC1D41-A060-4DA7-945F-1BF6DE139A75}" srcOrd="0" destOrd="0" presId="urn:microsoft.com/office/officeart/2005/8/layout/vProcess5"/>
    <dgm:cxn modelId="{E75898FB-2200-4CB2-80B6-3CA3610409F1}" type="presOf" srcId="{84FC7B9C-ADF6-4C4D-BA3C-4A2953EABA03}" destId="{00896839-E637-4899-90F9-0747B526D923}" srcOrd="0" destOrd="0" presId="urn:microsoft.com/office/officeart/2005/8/layout/vProcess5"/>
    <dgm:cxn modelId="{D650C614-2EFD-4979-B952-46B9FEB6DE76}" type="presParOf" srcId="{CACAA7C3-FC3B-47F0-BCDE-9FFB893AA28F}" destId="{88565A31-9C12-419C-B3F2-BD81F0F9EC0F}" srcOrd="0" destOrd="0" presId="urn:microsoft.com/office/officeart/2005/8/layout/vProcess5"/>
    <dgm:cxn modelId="{DC5C96BB-0312-47A6-9BB2-1829366F0097}" type="presParOf" srcId="{CACAA7C3-FC3B-47F0-BCDE-9FFB893AA28F}" destId="{0240A746-3EE1-4C5E-9174-775A69D60610}" srcOrd="1" destOrd="0" presId="urn:microsoft.com/office/officeart/2005/8/layout/vProcess5"/>
    <dgm:cxn modelId="{77F4B7BD-9FEC-4A47-975B-82FD5D59B0F3}" type="presParOf" srcId="{CACAA7C3-FC3B-47F0-BCDE-9FFB893AA28F}" destId="{2F355B69-BE7A-4D9C-B416-F823C46BD575}" srcOrd="2" destOrd="0" presId="urn:microsoft.com/office/officeart/2005/8/layout/vProcess5"/>
    <dgm:cxn modelId="{99AF2011-5144-431B-A2F4-7F0B173DD0A5}" type="presParOf" srcId="{CACAA7C3-FC3B-47F0-BCDE-9FFB893AA28F}" destId="{56BC1D41-A060-4DA7-945F-1BF6DE139A75}" srcOrd="3" destOrd="0" presId="urn:microsoft.com/office/officeart/2005/8/layout/vProcess5"/>
    <dgm:cxn modelId="{45AC5BA6-C494-4AF8-AB95-8B9A915813EF}" type="presParOf" srcId="{CACAA7C3-FC3B-47F0-BCDE-9FFB893AA28F}" destId="{49D2C3AB-B847-4DAC-93D0-E91CDFD74188}" srcOrd="4" destOrd="0" presId="urn:microsoft.com/office/officeart/2005/8/layout/vProcess5"/>
    <dgm:cxn modelId="{3C250E0B-FA6B-4F27-9E7B-C8058392519A}" type="presParOf" srcId="{CACAA7C3-FC3B-47F0-BCDE-9FFB893AA28F}" destId="{00896839-E637-4899-90F9-0747B526D923}" srcOrd="5" destOrd="0" presId="urn:microsoft.com/office/officeart/2005/8/layout/vProcess5"/>
    <dgm:cxn modelId="{AA0547A1-1F71-42CE-8FC8-80C0B0DB6152}" type="presParOf" srcId="{CACAA7C3-FC3B-47F0-BCDE-9FFB893AA28F}" destId="{F9449F74-B2DB-4EBB-B84E-BF0F65F9C4D9}" srcOrd="6" destOrd="0" presId="urn:microsoft.com/office/officeart/2005/8/layout/vProcess5"/>
    <dgm:cxn modelId="{7A771DB4-9FCB-4662-816E-76D4123EAC2D}" type="presParOf" srcId="{CACAA7C3-FC3B-47F0-BCDE-9FFB893AA28F}" destId="{60137E84-DE29-4576-A134-4B49E6E90DBE}" srcOrd="7" destOrd="0" presId="urn:microsoft.com/office/officeart/2005/8/layout/vProcess5"/>
    <dgm:cxn modelId="{53A0EAD8-6FBB-4EF7-B8B1-7B9110ABEB7E}" type="presParOf" srcId="{CACAA7C3-FC3B-47F0-BCDE-9FFB893AA28F}" destId="{7DB32E6C-92B9-486B-B40E-9D92AA6ACE64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5200A6E-A21E-4E08-B4AB-67E525D8D9F6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B57CDFB-18F5-4FA6-932D-0FA4EF1F6D01}">
      <dgm:prSet/>
      <dgm:spPr/>
      <dgm:t>
        <a:bodyPr/>
        <a:lstStyle/>
        <a:p>
          <a:r>
            <a:rPr lang="en-US"/>
            <a:t>Rigorous Reading Assignments</a:t>
          </a:r>
        </a:p>
      </dgm:t>
    </dgm:pt>
    <dgm:pt modelId="{102501D0-5AEE-4CAA-BEC0-8D2BFD687CA5}" type="parTrans" cxnId="{23F2D6FF-C077-4BFE-AF49-673D3C16C731}">
      <dgm:prSet/>
      <dgm:spPr/>
      <dgm:t>
        <a:bodyPr/>
        <a:lstStyle/>
        <a:p>
          <a:endParaRPr lang="en-US"/>
        </a:p>
      </dgm:t>
    </dgm:pt>
    <dgm:pt modelId="{094FB771-1466-49A5-8B53-BC6C66065C19}" type="sibTrans" cxnId="{23F2D6FF-C077-4BFE-AF49-673D3C16C731}">
      <dgm:prSet/>
      <dgm:spPr/>
      <dgm:t>
        <a:bodyPr/>
        <a:lstStyle/>
        <a:p>
          <a:endParaRPr lang="en-US"/>
        </a:p>
      </dgm:t>
    </dgm:pt>
    <dgm:pt modelId="{5B7BFD91-A5C5-4817-919B-0F65EFEF3E9D}">
      <dgm:prSet/>
      <dgm:spPr/>
      <dgm:t>
        <a:bodyPr/>
        <a:lstStyle/>
        <a:p>
          <a:r>
            <a:rPr lang="en-US"/>
            <a:t>Rigorous Writing Assignments</a:t>
          </a:r>
        </a:p>
      </dgm:t>
    </dgm:pt>
    <dgm:pt modelId="{FDAFF0A0-EDD1-4893-9C0B-B48533628D47}" type="parTrans" cxnId="{46E04D9F-2027-4DF0-AD06-CC9662E44A06}">
      <dgm:prSet/>
      <dgm:spPr/>
      <dgm:t>
        <a:bodyPr/>
        <a:lstStyle/>
        <a:p>
          <a:endParaRPr lang="en-US"/>
        </a:p>
      </dgm:t>
    </dgm:pt>
    <dgm:pt modelId="{4A22B40B-0AFA-4CFC-988D-4E1FCDB0E96F}" type="sibTrans" cxnId="{46E04D9F-2027-4DF0-AD06-CC9662E44A06}">
      <dgm:prSet/>
      <dgm:spPr/>
      <dgm:t>
        <a:bodyPr/>
        <a:lstStyle/>
        <a:p>
          <a:endParaRPr lang="en-US"/>
        </a:p>
      </dgm:t>
    </dgm:pt>
    <dgm:pt modelId="{8378289B-7FBC-4D8A-B9CD-D3731929A75C}">
      <dgm:prSet/>
      <dgm:spPr/>
      <dgm:t>
        <a:bodyPr/>
        <a:lstStyle/>
        <a:p>
          <a:r>
            <a:rPr lang="en-US"/>
            <a:t>Rigorous Grading</a:t>
          </a:r>
        </a:p>
      </dgm:t>
    </dgm:pt>
    <dgm:pt modelId="{541CC755-3C54-427D-A87C-64ABBA4CD0F3}" type="parTrans" cxnId="{E483CA28-B72F-4ADB-B355-4E853111F949}">
      <dgm:prSet/>
      <dgm:spPr/>
      <dgm:t>
        <a:bodyPr/>
        <a:lstStyle/>
        <a:p>
          <a:endParaRPr lang="en-US"/>
        </a:p>
      </dgm:t>
    </dgm:pt>
    <dgm:pt modelId="{C39E55E5-71BE-43DA-A98F-6672F235BF8E}" type="sibTrans" cxnId="{E483CA28-B72F-4ADB-B355-4E853111F949}">
      <dgm:prSet/>
      <dgm:spPr/>
      <dgm:t>
        <a:bodyPr/>
        <a:lstStyle/>
        <a:p>
          <a:endParaRPr lang="en-US"/>
        </a:p>
      </dgm:t>
    </dgm:pt>
    <dgm:pt modelId="{1BC13FD9-A7F8-405F-BC79-42CA198680B3}" type="pres">
      <dgm:prSet presAssocID="{F5200A6E-A21E-4E08-B4AB-67E525D8D9F6}" presName="vert0" presStyleCnt="0">
        <dgm:presLayoutVars>
          <dgm:dir/>
          <dgm:animOne val="branch"/>
          <dgm:animLvl val="lvl"/>
        </dgm:presLayoutVars>
      </dgm:prSet>
      <dgm:spPr/>
    </dgm:pt>
    <dgm:pt modelId="{008297CF-1D02-4CBF-A988-634957D740AB}" type="pres">
      <dgm:prSet presAssocID="{AB57CDFB-18F5-4FA6-932D-0FA4EF1F6D01}" presName="thickLine" presStyleLbl="alignNode1" presStyleIdx="0" presStyleCnt="3"/>
      <dgm:spPr/>
    </dgm:pt>
    <dgm:pt modelId="{6B97882F-7814-42B3-8BF6-0356679015DB}" type="pres">
      <dgm:prSet presAssocID="{AB57CDFB-18F5-4FA6-932D-0FA4EF1F6D01}" presName="horz1" presStyleCnt="0"/>
      <dgm:spPr/>
    </dgm:pt>
    <dgm:pt modelId="{675E38EC-52B1-4C6C-B8C6-47B685487515}" type="pres">
      <dgm:prSet presAssocID="{AB57CDFB-18F5-4FA6-932D-0FA4EF1F6D01}" presName="tx1" presStyleLbl="revTx" presStyleIdx="0" presStyleCnt="3"/>
      <dgm:spPr/>
    </dgm:pt>
    <dgm:pt modelId="{B60F9C1F-655C-4D79-AB56-8100A413DF92}" type="pres">
      <dgm:prSet presAssocID="{AB57CDFB-18F5-4FA6-932D-0FA4EF1F6D01}" presName="vert1" presStyleCnt="0"/>
      <dgm:spPr/>
    </dgm:pt>
    <dgm:pt modelId="{5EAF7A76-34F1-4B79-898B-EFE7ADFAABE7}" type="pres">
      <dgm:prSet presAssocID="{5B7BFD91-A5C5-4817-919B-0F65EFEF3E9D}" presName="thickLine" presStyleLbl="alignNode1" presStyleIdx="1" presStyleCnt="3"/>
      <dgm:spPr/>
    </dgm:pt>
    <dgm:pt modelId="{45B360E9-2074-441A-9495-264BCB45722A}" type="pres">
      <dgm:prSet presAssocID="{5B7BFD91-A5C5-4817-919B-0F65EFEF3E9D}" presName="horz1" presStyleCnt="0"/>
      <dgm:spPr/>
    </dgm:pt>
    <dgm:pt modelId="{A4DEDA5C-88E1-448E-B776-A16321501EA9}" type="pres">
      <dgm:prSet presAssocID="{5B7BFD91-A5C5-4817-919B-0F65EFEF3E9D}" presName="tx1" presStyleLbl="revTx" presStyleIdx="1" presStyleCnt="3"/>
      <dgm:spPr/>
    </dgm:pt>
    <dgm:pt modelId="{6ADD936F-7D1A-4DC0-B1EB-B58C2C2651AA}" type="pres">
      <dgm:prSet presAssocID="{5B7BFD91-A5C5-4817-919B-0F65EFEF3E9D}" presName="vert1" presStyleCnt="0"/>
      <dgm:spPr/>
    </dgm:pt>
    <dgm:pt modelId="{92096480-5765-4C6F-867E-B5BF6958C6E2}" type="pres">
      <dgm:prSet presAssocID="{8378289B-7FBC-4D8A-B9CD-D3731929A75C}" presName="thickLine" presStyleLbl="alignNode1" presStyleIdx="2" presStyleCnt="3"/>
      <dgm:spPr/>
    </dgm:pt>
    <dgm:pt modelId="{E4518F1F-783C-4AB3-BFF4-DAE335829008}" type="pres">
      <dgm:prSet presAssocID="{8378289B-7FBC-4D8A-B9CD-D3731929A75C}" presName="horz1" presStyleCnt="0"/>
      <dgm:spPr/>
    </dgm:pt>
    <dgm:pt modelId="{6AA8F40F-6AF2-4DDD-A011-7D119D149147}" type="pres">
      <dgm:prSet presAssocID="{8378289B-7FBC-4D8A-B9CD-D3731929A75C}" presName="tx1" presStyleLbl="revTx" presStyleIdx="2" presStyleCnt="3"/>
      <dgm:spPr/>
    </dgm:pt>
    <dgm:pt modelId="{8555CF33-D67A-4452-84A6-83A8B0580280}" type="pres">
      <dgm:prSet presAssocID="{8378289B-7FBC-4D8A-B9CD-D3731929A75C}" presName="vert1" presStyleCnt="0"/>
      <dgm:spPr/>
    </dgm:pt>
  </dgm:ptLst>
  <dgm:cxnLst>
    <dgm:cxn modelId="{CB8F4612-1AC3-4C00-9738-B221E8C827FF}" type="presOf" srcId="{F5200A6E-A21E-4E08-B4AB-67E525D8D9F6}" destId="{1BC13FD9-A7F8-405F-BC79-42CA198680B3}" srcOrd="0" destOrd="0" presId="urn:microsoft.com/office/officeart/2008/layout/LinedList"/>
    <dgm:cxn modelId="{E483CA28-B72F-4ADB-B355-4E853111F949}" srcId="{F5200A6E-A21E-4E08-B4AB-67E525D8D9F6}" destId="{8378289B-7FBC-4D8A-B9CD-D3731929A75C}" srcOrd="2" destOrd="0" parTransId="{541CC755-3C54-427D-A87C-64ABBA4CD0F3}" sibTransId="{C39E55E5-71BE-43DA-A98F-6672F235BF8E}"/>
    <dgm:cxn modelId="{C1645797-AB84-4493-BC9A-727019DBF023}" type="presOf" srcId="{AB57CDFB-18F5-4FA6-932D-0FA4EF1F6D01}" destId="{675E38EC-52B1-4C6C-B8C6-47B685487515}" srcOrd="0" destOrd="0" presId="urn:microsoft.com/office/officeart/2008/layout/LinedList"/>
    <dgm:cxn modelId="{46E04D9F-2027-4DF0-AD06-CC9662E44A06}" srcId="{F5200A6E-A21E-4E08-B4AB-67E525D8D9F6}" destId="{5B7BFD91-A5C5-4817-919B-0F65EFEF3E9D}" srcOrd="1" destOrd="0" parTransId="{FDAFF0A0-EDD1-4893-9C0B-B48533628D47}" sibTransId="{4A22B40B-0AFA-4CFC-988D-4E1FCDB0E96F}"/>
    <dgm:cxn modelId="{44F91AD9-AF1A-409C-BA60-E783D578DE3A}" type="presOf" srcId="{5B7BFD91-A5C5-4817-919B-0F65EFEF3E9D}" destId="{A4DEDA5C-88E1-448E-B776-A16321501EA9}" srcOrd="0" destOrd="0" presId="urn:microsoft.com/office/officeart/2008/layout/LinedList"/>
    <dgm:cxn modelId="{1CB28AFF-F213-436E-824B-B1A7C597943A}" type="presOf" srcId="{8378289B-7FBC-4D8A-B9CD-D3731929A75C}" destId="{6AA8F40F-6AF2-4DDD-A011-7D119D149147}" srcOrd="0" destOrd="0" presId="urn:microsoft.com/office/officeart/2008/layout/LinedList"/>
    <dgm:cxn modelId="{23F2D6FF-C077-4BFE-AF49-673D3C16C731}" srcId="{F5200A6E-A21E-4E08-B4AB-67E525D8D9F6}" destId="{AB57CDFB-18F5-4FA6-932D-0FA4EF1F6D01}" srcOrd="0" destOrd="0" parTransId="{102501D0-5AEE-4CAA-BEC0-8D2BFD687CA5}" sibTransId="{094FB771-1466-49A5-8B53-BC6C66065C19}"/>
    <dgm:cxn modelId="{3570F5DA-F981-4BEE-8DEC-59CA584B49B7}" type="presParOf" srcId="{1BC13FD9-A7F8-405F-BC79-42CA198680B3}" destId="{008297CF-1D02-4CBF-A988-634957D740AB}" srcOrd="0" destOrd="0" presId="urn:microsoft.com/office/officeart/2008/layout/LinedList"/>
    <dgm:cxn modelId="{AC9A5D78-0B3D-4E6E-81BE-C603370D44B0}" type="presParOf" srcId="{1BC13FD9-A7F8-405F-BC79-42CA198680B3}" destId="{6B97882F-7814-42B3-8BF6-0356679015DB}" srcOrd="1" destOrd="0" presId="urn:microsoft.com/office/officeart/2008/layout/LinedList"/>
    <dgm:cxn modelId="{37995AA0-7384-41D7-9FC5-500D827D3F79}" type="presParOf" srcId="{6B97882F-7814-42B3-8BF6-0356679015DB}" destId="{675E38EC-52B1-4C6C-B8C6-47B685487515}" srcOrd="0" destOrd="0" presId="urn:microsoft.com/office/officeart/2008/layout/LinedList"/>
    <dgm:cxn modelId="{5A8CE503-5276-4975-B616-AE0E5A08A527}" type="presParOf" srcId="{6B97882F-7814-42B3-8BF6-0356679015DB}" destId="{B60F9C1F-655C-4D79-AB56-8100A413DF92}" srcOrd="1" destOrd="0" presId="urn:microsoft.com/office/officeart/2008/layout/LinedList"/>
    <dgm:cxn modelId="{1D166225-8B33-450E-ADD0-C44107B015BC}" type="presParOf" srcId="{1BC13FD9-A7F8-405F-BC79-42CA198680B3}" destId="{5EAF7A76-34F1-4B79-898B-EFE7ADFAABE7}" srcOrd="2" destOrd="0" presId="urn:microsoft.com/office/officeart/2008/layout/LinedList"/>
    <dgm:cxn modelId="{387B3CD7-2C5B-4B9A-8E7B-A50BFA98B26D}" type="presParOf" srcId="{1BC13FD9-A7F8-405F-BC79-42CA198680B3}" destId="{45B360E9-2074-441A-9495-264BCB45722A}" srcOrd="3" destOrd="0" presId="urn:microsoft.com/office/officeart/2008/layout/LinedList"/>
    <dgm:cxn modelId="{17A973EB-AF27-459D-A463-4D6E1009EEA6}" type="presParOf" srcId="{45B360E9-2074-441A-9495-264BCB45722A}" destId="{A4DEDA5C-88E1-448E-B776-A16321501EA9}" srcOrd="0" destOrd="0" presId="urn:microsoft.com/office/officeart/2008/layout/LinedList"/>
    <dgm:cxn modelId="{65B498A0-DCBA-48B4-8804-C7614E4E2AF3}" type="presParOf" srcId="{45B360E9-2074-441A-9495-264BCB45722A}" destId="{6ADD936F-7D1A-4DC0-B1EB-B58C2C2651AA}" srcOrd="1" destOrd="0" presId="urn:microsoft.com/office/officeart/2008/layout/LinedList"/>
    <dgm:cxn modelId="{C339C161-7DBD-4BE5-B8F9-8F69462FDEA3}" type="presParOf" srcId="{1BC13FD9-A7F8-405F-BC79-42CA198680B3}" destId="{92096480-5765-4C6F-867E-B5BF6958C6E2}" srcOrd="4" destOrd="0" presId="urn:microsoft.com/office/officeart/2008/layout/LinedList"/>
    <dgm:cxn modelId="{DF9B3B37-F32C-4DCC-B743-BF4845C30976}" type="presParOf" srcId="{1BC13FD9-A7F8-405F-BC79-42CA198680B3}" destId="{E4518F1F-783C-4AB3-BFF4-DAE335829008}" srcOrd="5" destOrd="0" presId="urn:microsoft.com/office/officeart/2008/layout/LinedList"/>
    <dgm:cxn modelId="{54EAE5A6-36E3-4CB2-9D6A-300FEBA3BB34}" type="presParOf" srcId="{E4518F1F-783C-4AB3-BFF4-DAE335829008}" destId="{6AA8F40F-6AF2-4DDD-A011-7D119D149147}" srcOrd="0" destOrd="0" presId="urn:microsoft.com/office/officeart/2008/layout/LinedList"/>
    <dgm:cxn modelId="{6F16E9C2-329C-4124-859D-0117BE6B56BF}" type="presParOf" srcId="{E4518F1F-783C-4AB3-BFF4-DAE335829008}" destId="{8555CF33-D67A-4452-84A6-83A8B058028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A2F526D-4ED5-43A5-8753-35DB9B318ED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B804A07-B44C-40D3-80F3-14641B52F594}">
      <dgm:prSet/>
      <dgm:spPr/>
      <dgm:t>
        <a:bodyPr/>
        <a:lstStyle/>
        <a:p>
          <a:r>
            <a:rPr lang="en-US"/>
            <a:t>Give students an overview of the content before they read. </a:t>
          </a:r>
        </a:p>
      </dgm:t>
    </dgm:pt>
    <dgm:pt modelId="{FE942489-9FE0-42B4-8591-70DF609C1A48}" type="parTrans" cxnId="{9357D76A-C356-41D8-9000-8EAF4590312C}">
      <dgm:prSet/>
      <dgm:spPr/>
      <dgm:t>
        <a:bodyPr/>
        <a:lstStyle/>
        <a:p>
          <a:endParaRPr lang="en-US"/>
        </a:p>
      </dgm:t>
    </dgm:pt>
    <dgm:pt modelId="{FA507B95-8DF8-48DE-9759-1CA1A8A5910A}" type="sibTrans" cxnId="{9357D76A-C356-41D8-9000-8EAF4590312C}">
      <dgm:prSet/>
      <dgm:spPr/>
      <dgm:t>
        <a:bodyPr/>
        <a:lstStyle/>
        <a:p>
          <a:endParaRPr lang="en-US"/>
        </a:p>
      </dgm:t>
    </dgm:pt>
    <dgm:pt modelId="{8A012C23-B83C-4A64-B44A-BB4C287AE25E}">
      <dgm:prSet/>
      <dgm:spPr/>
      <dgm:t>
        <a:bodyPr/>
        <a:lstStyle/>
        <a:p>
          <a:r>
            <a:rPr lang="en-US"/>
            <a:t>Teach them what they will need to know to understand the reading (background info, vocabulary, etc.)--go ahead and lecture if you have to!</a:t>
          </a:r>
        </a:p>
      </dgm:t>
    </dgm:pt>
    <dgm:pt modelId="{D3820A8F-B1E2-4F18-8FF4-88BE2255026D}" type="parTrans" cxnId="{BC0AA187-9517-4BD0-AAE5-6A6953F85DCF}">
      <dgm:prSet/>
      <dgm:spPr/>
      <dgm:t>
        <a:bodyPr/>
        <a:lstStyle/>
        <a:p>
          <a:endParaRPr lang="en-US"/>
        </a:p>
      </dgm:t>
    </dgm:pt>
    <dgm:pt modelId="{C2DBB8BE-AF54-4101-A36F-4FF166099B48}" type="sibTrans" cxnId="{BC0AA187-9517-4BD0-AAE5-6A6953F85DCF}">
      <dgm:prSet/>
      <dgm:spPr/>
      <dgm:t>
        <a:bodyPr/>
        <a:lstStyle/>
        <a:p>
          <a:endParaRPr lang="en-US"/>
        </a:p>
      </dgm:t>
    </dgm:pt>
    <dgm:pt modelId="{7823E396-2829-4A45-BA05-DDA0881AE88F}">
      <dgm:prSet/>
      <dgm:spPr/>
      <dgm:t>
        <a:bodyPr/>
        <a:lstStyle/>
        <a:p>
          <a:r>
            <a:rPr lang="en-US"/>
            <a:t>You can even have them map out when they will read it in their planners, how much time it will take, etc.  </a:t>
          </a:r>
        </a:p>
      </dgm:t>
    </dgm:pt>
    <dgm:pt modelId="{21BCEB95-4AD7-4E94-BDF7-760DB92F3064}" type="parTrans" cxnId="{41F69AAA-35EF-48E3-8DF4-B29B1B3D24D8}">
      <dgm:prSet/>
      <dgm:spPr/>
      <dgm:t>
        <a:bodyPr/>
        <a:lstStyle/>
        <a:p>
          <a:endParaRPr lang="en-US"/>
        </a:p>
      </dgm:t>
    </dgm:pt>
    <dgm:pt modelId="{D1E2EF23-6961-4C0C-849F-4FA93E22E6EA}" type="sibTrans" cxnId="{41F69AAA-35EF-48E3-8DF4-B29B1B3D24D8}">
      <dgm:prSet/>
      <dgm:spPr/>
      <dgm:t>
        <a:bodyPr/>
        <a:lstStyle/>
        <a:p>
          <a:endParaRPr lang="en-US"/>
        </a:p>
      </dgm:t>
    </dgm:pt>
    <dgm:pt modelId="{197BCFB0-6DE3-4300-9611-4DAB1133BBD8}" type="pres">
      <dgm:prSet presAssocID="{6A2F526D-4ED5-43A5-8753-35DB9B318ED8}" presName="root" presStyleCnt="0">
        <dgm:presLayoutVars>
          <dgm:dir/>
          <dgm:resizeHandles val="exact"/>
        </dgm:presLayoutVars>
      </dgm:prSet>
      <dgm:spPr/>
    </dgm:pt>
    <dgm:pt modelId="{7A570CBC-B73F-4DC1-809B-FEF0D1C02E32}" type="pres">
      <dgm:prSet presAssocID="{DB804A07-B44C-40D3-80F3-14641B52F594}" presName="compNode" presStyleCnt="0"/>
      <dgm:spPr/>
    </dgm:pt>
    <dgm:pt modelId="{6050C172-786A-468B-A2E1-4EAB6325C366}" type="pres">
      <dgm:prSet presAssocID="{DB804A07-B44C-40D3-80F3-14641B52F594}" presName="bgRect" presStyleLbl="bgShp" presStyleIdx="0" presStyleCnt="3"/>
      <dgm:spPr/>
    </dgm:pt>
    <dgm:pt modelId="{5CEF410E-99CB-4297-B8E9-7F046F15BC0D}" type="pres">
      <dgm:prSet presAssocID="{DB804A07-B44C-40D3-80F3-14641B52F59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E372F385-0757-4EB7-892F-617A13F23CCC}" type="pres">
      <dgm:prSet presAssocID="{DB804A07-B44C-40D3-80F3-14641B52F594}" presName="spaceRect" presStyleCnt="0"/>
      <dgm:spPr/>
    </dgm:pt>
    <dgm:pt modelId="{EDA8AF00-87EA-4683-8998-DD124DFFB5FD}" type="pres">
      <dgm:prSet presAssocID="{DB804A07-B44C-40D3-80F3-14641B52F594}" presName="parTx" presStyleLbl="revTx" presStyleIdx="0" presStyleCnt="3">
        <dgm:presLayoutVars>
          <dgm:chMax val="0"/>
          <dgm:chPref val="0"/>
        </dgm:presLayoutVars>
      </dgm:prSet>
      <dgm:spPr/>
    </dgm:pt>
    <dgm:pt modelId="{0F37BDA4-9C92-4D92-9A18-1C4E63920111}" type="pres">
      <dgm:prSet presAssocID="{FA507B95-8DF8-48DE-9759-1CA1A8A5910A}" presName="sibTrans" presStyleCnt="0"/>
      <dgm:spPr/>
    </dgm:pt>
    <dgm:pt modelId="{D628F940-6B80-420E-8504-7B9ACF68D4E7}" type="pres">
      <dgm:prSet presAssocID="{8A012C23-B83C-4A64-B44A-BB4C287AE25E}" presName="compNode" presStyleCnt="0"/>
      <dgm:spPr/>
    </dgm:pt>
    <dgm:pt modelId="{5423F8EA-5890-43F1-A758-4530932B957B}" type="pres">
      <dgm:prSet presAssocID="{8A012C23-B83C-4A64-B44A-BB4C287AE25E}" presName="bgRect" presStyleLbl="bgShp" presStyleIdx="1" presStyleCnt="3"/>
      <dgm:spPr/>
    </dgm:pt>
    <dgm:pt modelId="{E5E88AF6-DC31-42C4-82EC-2CE6ADBF9777}" type="pres">
      <dgm:prSet presAssocID="{8A012C23-B83C-4A64-B44A-BB4C287AE25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664CD7DC-9281-4528-97C0-AAB74CBBEC09}" type="pres">
      <dgm:prSet presAssocID="{8A012C23-B83C-4A64-B44A-BB4C287AE25E}" presName="spaceRect" presStyleCnt="0"/>
      <dgm:spPr/>
    </dgm:pt>
    <dgm:pt modelId="{FB2A9E22-FC6B-483E-A54C-93D38D82EA0B}" type="pres">
      <dgm:prSet presAssocID="{8A012C23-B83C-4A64-B44A-BB4C287AE25E}" presName="parTx" presStyleLbl="revTx" presStyleIdx="1" presStyleCnt="3">
        <dgm:presLayoutVars>
          <dgm:chMax val="0"/>
          <dgm:chPref val="0"/>
        </dgm:presLayoutVars>
      </dgm:prSet>
      <dgm:spPr/>
    </dgm:pt>
    <dgm:pt modelId="{5AC1310C-BB8B-4CD7-A09D-CC10653F992F}" type="pres">
      <dgm:prSet presAssocID="{C2DBB8BE-AF54-4101-A36F-4FF166099B48}" presName="sibTrans" presStyleCnt="0"/>
      <dgm:spPr/>
    </dgm:pt>
    <dgm:pt modelId="{B245EB86-3C64-4964-8B54-11F664CB122E}" type="pres">
      <dgm:prSet presAssocID="{7823E396-2829-4A45-BA05-DDA0881AE88F}" presName="compNode" presStyleCnt="0"/>
      <dgm:spPr/>
    </dgm:pt>
    <dgm:pt modelId="{B4D01F6B-6371-45D9-B77D-D7B11E8EEED1}" type="pres">
      <dgm:prSet presAssocID="{7823E396-2829-4A45-BA05-DDA0881AE88F}" presName="bgRect" presStyleLbl="bgShp" presStyleIdx="2" presStyleCnt="3"/>
      <dgm:spPr/>
    </dgm:pt>
    <dgm:pt modelId="{0041A388-8D42-4FEC-9525-F312A226F5FC}" type="pres">
      <dgm:prSet presAssocID="{7823E396-2829-4A45-BA05-DDA0881AE88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ass"/>
        </a:ext>
      </dgm:extLst>
    </dgm:pt>
    <dgm:pt modelId="{0AE37637-0289-4688-98ED-06B26E51B2F0}" type="pres">
      <dgm:prSet presAssocID="{7823E396-2829-4A45-BA05-DDA0881AE88F}" presName="spaceRect" presStyleCnt="0"/>
      <dgm:spPr/>
    </dgm:pt>
    <dgm:pt modelId="{A5DBD62B-7E9A-4C53-A925-E516C3AF3B68}" type="pres">
      <dgm:prSet presAssocID="{7823E396-2829-4A45-BA05-DDA0881AE88F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9357D76A-C356-41D8-9000-8EAF4590312C}" srcId="{6A2F526D-4ED5-43A5-8753-35DB9B318ED8}" destId="{DB804A07-B44C-40D3-80F3-14641B52F594}" srcOrd="0" destOrd="0" parTransId="{FE942489-9FE0-42B4-8591-70DF609C1A48}" sibTransId="{FA507B95-8DF8-48DE-9759-1CA1A8A5910A}"/>
    <dgm:cxn modelId="{BC0AA187-9517-4BD0-AAE5-6A6953F85DCF}" srcId="{6A2F526D-4ED5-43A5-8753-35DB9B318ED8}" destId="{8A012C23-B83C-4A64-B44A-BB4C287AE25E}" srcOrd="1" destOrd="0" parTransId="{D3820A8F-B1E2-4F18-8FF4-88BE2255026D}" sibTransId="{C2DBB8BE-AF54-4101-A36F-4FF166099B48}"/>
    <dgm:cxn modelId="{16A66D88-F696-4395-824F-26C62ED972FE}" type="presOf" srcId="{8A012C23-B83C-4A64-B44A-BB4C287AE25E}" destId="{FB2A9E22-FC6B-483E-A54C-93D38D82EA0B}" srcOrd="0" destOrd="0" presId="urn:microsoft.com/office/officeart/2018/2/layout/IconVerticalSolidList"/>
    <dgm:cxn modelId="{41F69AAA-35EF-48E3-8DF4-B29B1B3D24D8}" srcId="{6A2F526D-4ED5-43A5-8753-35DB9B318ED8}" destId="{7823E396-2829-4A45-BA05-DDA0881AE88F}" srcOrd="2" destOrd="0" parTransId="{21BCEB95-4AD7-4E94-BDF7-760DB92F3064}" sibTransId="{D1E2EF23-6961-4C0C-849F-4FA93E22E6EA}"/>
    <dgm:cxn modelId="{31A945C4-8928-49D5-B572-BBC4F00AA472}" type="presOf" srcId="{7823E396-2829-4A45-BA05-DDA0881AE88F}" destId="{A5DBD62B-7E9A-4C53-A925-E516C3AF3B68}" srcOrd="0" destOrd="0" presId="urn:microsoft.com/office/officeart/2018/2/layout/IconVerticalSolidList"/>
    <dgm:cxn modelId="{F89BFBC8-62DA-4C7F-941E-5A4CAA69664F}" type="presOf" srcId="{6A2F526D-4ED5-43A5-8753-35DB9B318ED8}" destId="{197BCFB0-6DE3-4300-9611-4DAB1133BBD8}" srcOrd="0" destOrd="0" presId="urn:microsoft.com/office/officeart/2018/2/layout/IconVerticalSolidList"/>
    <dgm:cxn modelId="{26486CFC-6981-48C3-826C-67477DB95F82}" type="presOf" srcId="{DB804A07-B44C-40D3-80F3-14641B52F594}" destId="{EDA8AF00-87EA-4683-8998-DD124DFFB5FD}" srcOrd="0" destOrd="0" presId="urn:microsoft.com/office/officeart/2018/2/layout/IconVerticalSolidList"/>
    <dgm:cxn modelId="{2A2459CF-042E-4C40-B79D-457665BBD7F2}" type="presParOf" srcId="{197BCFB0-6DE3-4300-9611-4DAB1133BBD8}" destId="{7A570CBC-B73F-4DC1-809B-FEF0D1C02E32}" srcOrd="0" destOrd="0" presId="urn:microsoft.com/office/officeart/2018/2/layout/IconVerticalSolidList"/>
    <dgm:cxn modelId="{72C9425C-F19F-4DB4-80DD-8A65FFA79156}" type="presParOf" srcId="{7A570CBC-B73F-4DC1-809B-FEF0D1C02E32}" destId="{6050C172-786A-468B-A2E1-4EAB6325C366}" srcOrd="0" destOrd="0" presId="urn:microsoft.com/office/officeart/2018/2/layout/IconVerticalSolidList"/>
    <dgm:cxn modelId="{8CABB3C9-BECD-4CA7-85DD-944CC6323E2C}" type="presParOf" srcId="{7A570CBC-B73F-4DC1-809B-FEF0D1C02E32}" destId="{5CEF410E-99CB-4297-B8E9-7F046F15BC0D}" srcOrd="1" destOrd="0" presId="urn:microsoft.com/office/officeart/2018/2/layout/IconVerticalSolidList"/>
    <dgm:cxn modelId="{C25B4909-8FB2-46D3-A8A0-A5DD7A55210B}" type="presParOf" srcId="{7A570CBC-B73F-4DC1-809B-FEF0D1C02E32}" destId="{E372F385-0757-4EB7-892F-617A13F23CCC}" srcOrd="2" destOrd="0" presId="urn:microsoft.com/office/officeart/2018/2/layout/IconVerticalSolidList"/>
    <dgm:cxn modelId="{5A0F4FED-2495-4C8B-ABC4-A024CE5AD62A}" type="presParOf" srcId="{7A570CBC-B73F-4DC1-809B-FEF0D1C02E32}" destId="{EDA8AF00-87EA-4683-8998-DD124DFFB5FD}" srcOrd="3" destOrd="0" presId="urn:microsoft.com/office/officeart/2018/2/layout/IconVerticalSolidList"/>
    <dgm:cxn modelId="{E79B5BA8-F1F1-4E22-904C-E32535A6671E}" type="presParOf" srcId="{197BCFB0-6DE3-4300-9611-4DAB1133BBD8}" destId="{0F37BDA4-9C92-4D92-9A18-1C4E63920111}" srcOrd="1" destOrd="0" presId="urn:microsoft.com/office/officeart/2018/2/layout/IconVerticalSolidList"/>
    <dgm:cxn modelId="{890268B0-AABB-43DD-8970-FF65EB2047CE}" type="presParOf" srcId="{197BCFB0-6DE3-4300-9611-4DAB1133BBD8}" destId="{D628F940-6B80-420E-8504-7B9ACF68D4E7}" srcOrd="2" destOrd="0" presId="urn:microsoft.com/office/officeart/2018/2/layout/IconVerticalSolidList"/>
    <dgm:cxn modelId="{3D60028F-ABAC-4CEE-8823-74675DE0A83F}" type="presParOf" srcId="{D628F940-6B80-420E-8504-7B9ACF68D4E7}" destId="{5423F8EA-5890-43F1-A758-4530932B957B}" srcOrd="0" destOrd="0" presId="urn:microsoft.com/office/officeart/2018/2/layout/IconVerticalSolidList"/>
    <dgm:cxn modelId="{B90D7769-8D93-47CD-9E20-8EA53F99F68E}" type="presParOf" srcId="{D628F940-6B80-420E-8504-7B9ACF68D4E7}" destId="{E5E88AF6-DC31-42C4-82EC-2CE6ADBF9777}" srcOrd="1" destOrd="0" presId="urn:microsoft.com/office/officeart/2018/2/layout/IconVerticalSolidList"/>
    <dgm:cxn modelId="{716CE457-4A2D-46C0-AA70-87448845028F}" type="presParOf" srcId="{D628F940-6B80-420E-8504-7B9ACF68D4E7}" destId="{664CD7DC-9281-4528-97C0-AAB74CBBEC09}" srcOrd="2" destOrd="0" presId="urn:microsoft.com/office/officeart/2018/2/layout/IconVerticalSolidList"/>
    <dgm:cxn modelId="{754A2CB8-F118-497F-BDE5-586250A1387F}" type="presParOf" srcId="{D628F940-6B80-420E-8504-7B9ACF68D4E7}" destId="{FB2A9E22-FC6B-483E-A54C-93D38D82EA0B}" srcOrd="3" destOrd="0" presId="urn:microsoft.com/office/officeart/2018/2/layout/IconVerticalSolidList"/>
    <dgm:cxn modelId="{A5F38F83-CF97-4DA1-B915-60A913F8E632}" type="presParOf" srcId="{197BCFB0-6DE3-4300-9611-4DAB1133BBD8}" destId="{5AC1310C-BB8B-4CD7-A09D-CC10653F992F}" srcOrd="3" destOrd="0" presId="urn:microsoft.com/office/officeart/2018/2/layout/IconVerticalSolidList"/>
    <dgm:cxn modelId="{0D1F16A2-75C2-4C26-B33B-AD27E89A558E}" type="presParOf" srcId="{197BCFB0-6DE3-4300-9611-4DAB1133BBD8}" destId="{B245EB86-3C64-4964-8B54-11F664CB122E}" srcOrd="4" destOrd="0" presId="urn:microsoft.com/office/officeart/2018/2/layout/IconVerticalSolidList"/>
    <dgm:cxn modelId="{19780934-7AA2-46E3-809C-40EA51099764}" type="presParOf" srcId="{B245EB86-3C64-4964-8B54-11F664CB122E}" destId="{B4D01F6B-6371-45D9-B77D-D7B11E8EEED1}" srcOrd="0" destOrd="0" presId="urn:microsoft.com/office/officeart/2018/2/layout/IconVerticalSolidList"/>
    <dgm:cxn modelId="{CABF4E69-103E-4B26-BED9-57D997D7BF93}" type="presParOf" srcId="{B245EB86-3C64-4964-8B54-11F664CB122E}" destId="{0041A388-8D42-4FEC-9525-F312A226F5FC}" srcOrd="1" destOrd="0" presId="urn:microsoft.com/office/officeart/2018/2/layout/IconVerticalSolidList"/>
    <dgm:cxn modelId="{A438AB33-4C5B-4385-A900-DC09442F7915}" type="presParOf" srcId="{B245EB86-3C64-4964-8B54-11F664CB122E}" destId="{0AE37637-0289-4688-98ED-06B26E51B2F0}" srcOrd="2" destOrd="0" presId="urn:microsoft.com/office/officeart/2018/2/layout/IconVerticalSolidList"/>
    <dgm:cxn modelId="{06D34657-8B4B-493A-98E8-10180FEFD890}" type="presParOf" srcId="{B245EB86-3C64-4964-8B54-11F664CB122E}" destId="{A5DBD62B-7E9A-4C53-A925-E516C3AF3B6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A2F526D-4ED5-43A5-8753-35DB9B318ED8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B804A07-B44C-40D3-80F3-14641B52F594}">
      <dgm:prSet/>
      <dgm:spPr/>
      <dgm:t>
        <a:bodyPr/>
        <a:lstStyle/>
        <a:p>
          <a:r>
            <a:rPr lang="en-US">
              <a:latin typeface="Avenir Next LT Pro"/>
            </a:rPr>
            <a:t>The goal is to have students do "active," not "passive" reading.</a:t>
          </a:r>
          <a:r>
            <a:rPr lang="en-US"/>
            <a:t> </a:t>
          </a:r>
        </a:p>
      </dgm:t>
    </dgm:pt>
    <dgm:pt modelId="{FE942489-9FE0-42B4-8591-70DF609C1A48}" type="parTrans" cxnId="{9357D76A-C356-41D8-9000-8EAF4590312C}">
      <dgm:prSet/>
      <dgm:spPr/>
      <dgm:t>
        <a:bodyPr/>
        <a:lstStyle/>
        <a:p>
          <a:endParaRPr lang="en-US"/>
        </a:p>
      </dgm:t>
    </dgm:pt>
    <dgm:pt modelId="{FA507B95-8DF8-48DE-9759-1CA1A8A5910A}" type="sibTrans" cxnId="{9357D76A-C356-41D8-9000-8EAF4590312C}">
      <dgm:prSet/>
      <dgm:spPr/>
      <dgm:t>
        <a:bodyPr/>
        <a:lstStyle/>
        <a:p>
          <a:endParaRPr lang="en-US"/>
        </a:p>
      </dgm:t>
    </dgm:pt>
    <dgm:pt modelId="{8A012C23-B83C-4A64-B44A-BB4C287AE25E}">
      <dgm:prSet/>
      <dgm:spPr/>
      <dgm:t>
        <a:bodyPr/>
        <a:lstStyle/>
        <a:p>
          <a:r>
            <a:rPr lang="en-US">
              <a:latin typeface="Avenir Next LT Pro"/>
            </a:rPr>
            <a:t>Don't just expect them to read because the assignment is on the syllabus—give them something to do that carries some points.</a:t>
          </a:r>
          <a:endParaRPr lang="en-US"/>
        </a:p>
      </dgm:t>
    </dgm:pt>
    <dgm:pt modelId="{D3820A8F-B1E2-4F18-8FF4-88BE2255026D}" type="parTrans" cxnId="{BC0AA187-9517-4BD0-AAE5-6A6953F85DCF}">
      <dgm:prSet/>
      <dgm:spPr/>
      <dgm:t>
        <a:bodyPr/>
        <a:lstStyle/>
        <a:p>
          <a:endParaRPr lang="en-US"/>
        </a:p>
      </dgm:t>
    </dgm:pt>
    <dgm:pt modelId="{C2DBB8BE-AF54-4101-A36F-4FF166099B48}" type="sibTrans" cxnId="{BC0AA187-9517-4BD0-AAE5-6A6953F85DCF}">
      <dgm:prSet/>
      <dgm:spPr/>
      <dgm:t>
        <a:bodyPr/>
        <a:lstStyle/>
        <a:p>
          <a:endParaRPr lang="en-US"/>
        </a:p>
      </dgm:t>
    </dgm:pt>
    <dgm:pt modelId="{7823E396-2829-4A45-BA05-DDA0881AE88F}">
      <dgm:prSet/>
      <dgm:spPr/>
      <dgm:t>
        <a:bodyPr/>
        <a:lstStyle/>
        <a:p>
          <a:r>
            <a:rPr lang="en-US">
              <a:latin typeface="Avenir Next LT Pro"/>
            </a:rPr>
            <a:t>Good strategies include annotations, reading logs, summary / response.</a:t>
          </a:r>
          <a:endParaRPr lang="en-US"/>
        </a:p>
      </dgm:t>
    </dgm:pt>
    <dgm:pt modelId="{21BCEB95-4AD7-4E94-BDF7-760DB92F3064}" type="parTrans" cxnId="{41F69AAA-35EF-48E3-8DF4-B29B1B3D24D8}">
      <dgm:prSet/>
      <dgm:spPr/>
      <dgm:t>
        <a:bodyPr/>
        <a:lstStyle/>
        <a:p>
          <a:endParaRPr lang="en-US"/>
        </a:p>
      </dgm:t>
    </dgm:pt>
    <dgm:pt modelId="{D1E2EF23-6961-4C0C-849F-4FA93E22E6EA}" type="sibTrans" cxnId="{41F69AAA-35EF-48E3-8DF4-B29B1B3D24D8}">
      <dgm:prSet/>
      <dgm:spPr/>
      <dgm:t>
        <a:bodyPr/>
        <a:lstStyle/>
        <a:p>
          <a:endParaRPr lang="en-US"/>
        </a:p>
      </dgm:t>
    </dgm:pt>
    <dgm:pt modelId="{795192E3-6BF1-46A2-A8FD-A5827EF321B4}">
      <dgm:prSet phldr="0"/>
      <dgm:spPr/>
      <dgm:t>
        <a:bodyPr/>
        <a:lstStyle/>
        <a:p>
          <a:r>
            <a:rPr lang="en-US">
              <a:latin typeface="Avenir Next LT Pro"/>
            </a:rPr>
            <a:t>Use this homework as a ticket to participate during in-class activities (students who don't have the reading homework might miss out on participation points since they'll do the homework in class).</a:t>
          </a:r>
        </a:p>
      </dgm:t>
    </dgm:pt>
    <dgm:pt modelId="{5933D7EE-75D0-41AB-8D2F-9B7CB95E1F52}" type="parTrans" cxnId="{4E9C755B-4AD2-4B70-A5B5-9229E7575AB8}">
      <dgm:prSet/>
      <dgm:spPr/>
    </dgm:pt>
    <dgm:pt modelId="{6B8B0E49-8738-4670-B93F-37BB3DD52585}" type="sibTrans" cxnId="{4E9C755B-4AD2-4B70-A5B5-9229E7575AB8}">
      <dgm:prSet/>
      <dgm:spPr/>
      <dgm:t>
        <a:bodyPr/>
        <a:lstStyle/>
        <a:p>
          <a:endParaRPr lang="en-US"/>
        </a:p>
      </dgm:t>
    </dgm:pt>
    <dgm:pt modelId="{7CF292C1-AA69-4ADD-A76E-DE240A473847}" type="pres">
      <dgm:prSet presAssocID="{6A2F526D-4ED5-43A5-8753-35DB9B318ED8}" presName="vert0" presStyleCnt="0">
        <dgm:presLayoutVars>
          <dgm:dir/>
          <dgm:animOne val="branch"/>
          <dgm:animLvl val="lvl"/>
        </dgm:presLayoutVars>
      </dgm:prSet>
      <dgm:spPr/>
    </dgm:pt>
    <dgm:pt modelId="{2021F22D-914F-45C9-95D9-1C89C1D7387C}" type="pres">
      <dgm:prSet presAssocID="{DB804A07-B44C-40D3-80F3-14641B52F594}" presName="thickLine" presStyleLbl="alignNode1" presStyleIdx="0" presStyleCnt="4"/>
      <dgm:spPr/>
    </dgm:pt>
    <dgm:pt modelId="{21B6DD37-0EE0-4546-9176-440B98930C44}" type="pres">
      <dgm:prSet presAssocID="{DB804A07-B44C-40D3-80F3-14641B52F594}" presName="horz1" presStyleCnt="0"/>
      <dgm:spPr/>
    </dgm:pt>
    <dgm:pt modelId="{A388F627-0D44-46FD-844C-D8E03F55BB4F}" type="pres">
      <dgm:prSet presAssocID="{DB804A07-B44C-40D3-80F3-14641B52F594}" presName="tx1" presStyleLbl="revTx" presStyleIdx="0" presStyleCnt="4"/>
      <dgm:spPr/>
    </dgm:pt>
    <dgm:pt modelId="{80020C41-333F-4727-8439-BE0564C91F24}" type="pres">
      <dgm:prSet presAssocID="{DB804A07-B44C-40D3-80F3-14641B52F594}" presName="vert1" presStyleCnt="0"/>
      <dgm:spPr/>
    </dgm:pt>
    <dgm:pt modelId="{670BBB53-3C99-42FE-8721-8354F96122C1}" type="pres">
      <dgm:prSet presAssocID="{8A012C23-B83C-4A64-B44A-BB4C287AE25E}" presName="thickLine" presStyleLbl="alignNode1" presStyleIdx="1" presStyleCnt="4"/>
      <dgm:spPr/>
    </dgm:pt>
    <dgm:pt modelId="{8840EEFD-A197-4946-B663-3A0B6F1884E3}" type="pres">
      <dgm:prSet presAssocID="{8A012C23-B83C-4A64-B44A-BB4C287AE25E}" presName="horz1" presStyleCnt="0"/>
      <dgm:spPr/>
    </dgm:pt>
    <dgm:pt modelId="{26A0F75B-4496-4FEE-A3E5-2BB89EFAB9FF}" type="pres">
      <dgm:prSet presAssocID="{8A012C23-B83C-4A64-B44A-BB4C287AE25E}" presName="tx1" presStyleLbl="revTx" presStyleIdx="1" presStyleCnt="4"/>
      <dgm:spPr/>
    </dgm:pt>
    <dgm:pt modelId="{79D2787E-AD05-448E-A4D8-A555D79C1878}" type="pres">
      <dgm:prSet presAssocID="{8A012C23-B83C-4A64-B44A-BB4C287AE25E}" presName="vert1" presStyleCnt="0"/>
      <dgm:spPr/>
    </dgm:pt>
    <dgm:pt modelId="{4A1C7DE0-3AFD-4052-85B1-EB83FA80A71E}" type="pres">
      <dgm:prSet presAssocID="{7823E396-2829-4A45-BA05-DDA0881AE88F}" presName="thickLine" presStyleLbl="alignNode1" presStyleIdx="2" presStyleCnt="4"/>
      <dgm:spPr/>
    </dgm:pt>
    <dgm:pt modelId="{964151A9-5FC4-43AF-9433-E78A582F7329}" type="pres">
      <dgm:prSet presAssocID="{7823E396-2829-4A45-BA05-DDA0881AE88F}" presName="horz1" presStyleCnt="0"/>
      <dgm:spPr/>
    </dgm:pt>
    <dgm:pt modelId="{A6E012BE-3137-4F0A-8228-1B8BF81D3BB6}" type="pres">
      <dgm:prSet presAssocID="{7823E396-2829-4A45-BA05-DDA0881AE88F}" presName="tx1" presStyleLbl="revTx" presStyleIdx="2" presStyleCnt="4"/>
      <dgm:spPr/>
    </dgm:pt>
    <dgm:pt modelId="{793053A8-DE9D-4825-9BF0-BC30AE287FBD}" type="pres">
      <dgm:prSet presAssocID="{7823E396-2829-4A45-BA05-DDA0881AE88F}" presName="vert1" presStyleCnt="0"/>
      <dgm:spPr/>
    </dgm:pt>
    <dgm:pt modelId="{73148AB1-B5FD-4AAC-A6DC-29A266054F99}" type="pres">
      <dgm:prSet presAssocID="{795192E3-6BF1-46A2-A8FD-A5827EF321B4}" presName="thickLine" presStyleLbl="alignNode1" presStyleIdx="3" presStyleCnt="4"/>
      <dgm:spPr/>
    </dgm:pt>
    <dgm:pt modelId="{C9C80B9B-7D3F-4892-BC09-FD62F23CAD49}" type="pres">
      <dgm:prSet presAssocID="{795192E3-6BF1-46A2-A8FD-A5827EF321B4}" presName="horz1" presStyleCnt="0"/>
      <dgm:spPr/>
    </dgm:pt>
    <dgm:pt modelId="{E215787A-C3DA-4F43-899F-03FF53F9FF2D}" type="pres">
      <dgm:prSet presAssocID="{795192E3-6BF1-46A2-A8FD-A5827EF321B4}" presName="tx1" presStyleLbl="revTx" presStyleIdx="3" presStyleCnt="4"/>
      <dgm:spPr/>
    </dgm:pt>
    <dgm:pt modelId="{B107A2AA-ADF5-4054-8A12-52D401B0394C}" type="pres">
      <dgm:prSet presAssocID="{795192E3-6BF1-46A2-A8FD-A5827EF321B4}" presName="vert1" presStyleCnt="0"/>
      <dgm:spPr/>
    </dgm:pt>
  </dgm:ptLst>
  <dgm:cxnLst>
    <dgm:cxn modelId="{469B2A1F-3891-4DED-B3B5-135CB231D1B2}" type="presOf" srcId="{6A2F526D-4ED5-43A5-8753-35DB9B318ED8}" destId="{7CF292C1-AA69-4ADD-A76E-DE240A473847}" srcOrd="0" destOrd="0" presId="urn:microsoft.com/office/officeart/2008/layout/LinedList"/>
    <dgm:cxn modelId="{91C7A736-3102-43EE-8235-84C7B93CEBF8}" type="presOf" srcId="{8A012C23-B83C-4A64-B44A-BB4C287AE25E}" destId="{26A0F75B-4496-4FEE-A3E5-2BB89EFAB9FF}" srcOrd="0" destOrd="0" presId="urn:microsoft.com/office/officeart/2008/layout/LinedList"/>
    <dgm:cxn modelId="{4E9C755B-4AD2-4B70-A5B5-9229E7575AB8}" srcId="{6A2F526D-4ED5-43A5-8753-35DB9B318ED8}" destId="{795192E3-6BF1-46A2-A8FD-A5827EF321B4}" srcOrd="3" destOrd="0" parTransId="{5933D7EE-75D0-41AB-8D2F-9B7CB95E1F52}" sibTransId="{6B8B0E49-8738-4670-B93F-37BB3DD52585}"/>
    <dgm:cxn modelId="{E9FCD85F-C961-403C-AA1A-8B3C076A4ADE}" type="presOf" srcId="{795192E3-6BF1-46A2-A8FD-A5827EF321B4}" destId="{E215787A-C3DA-4F43-899F-03FF53F9FF2D}" srcOrd="0" destOrd="0" presId="urn:microsoft.com/office/officeart/2008/layout/LinedList"/>
    <dgm:cxn modelId="{9357D76A-C356-41D8-9000-8EAF4590312C}" srcId="{6A2F526D-4ED5-43A5-8753-35DB9B318ED8}" destId="{DB804A07-B44C-40D3-80F3-14641B52F594}" srcOrd="0" destOrd="0" parTransId="{FE942489-9FE0-42B4-8591-70DF609C1A48}" sibTransId="{FA507B95-8DF8-48DE-9759-1CA1A8A5910A}"/>
    <dgm:cxn modelId="{BC0AA187-9517-4BD0-AAE5-6A6953F85DCF}" srcId="{6A2F526D-4ED5-43A5-8753-35DB9B318ED8}" destId="{8A012C23-B83C-4A64-B44A-BB4C287AE25E}" srcOrd="1" destOrd="0" parTransId="{D3820A8F-B1E2-4F18-8FF4-88BE2255026D}" sibTransId="{C2DBB8BE-AF54-4101-A36F-4FF166099B48}"/>
    <dgm:cxn modelId="{50659C9C-D7DA-4DE3-8187-C2CD601FD09A}" type="presOf" srcId="{7823E396-2829-4A45-BA05-DDA0881AE88F}" destId="{A6E012BE-3137-4F0A-8228-1B8BF81D3BB6}" srcOrd="0" destOrd="0" presId="urn:microsoft.com/office/officeart/2008/layout/LinedList"/>
    <dgm:cxn modelId="{7779C9A7-EB9E-49DA-BA95-551AB65E831A}" type="presOf" srcId="{DB804A07-B44C-40D3-80F3-14641B52F594}" destId="{A388F627-0D44-46FD-844C-D8E03F55BB4F}" srcOrd="0" destOrd="0" presId="urn:microsoft.com/office/officeart/2008/layout/LinedList"/>
    <dgm:cxn modelId="{41F69AAA-35EF-48E3-8DF4-B29B1B3D24D8}" srcId="{6A2F526D-4ED5-43A5-8753-35DB9B318ED8}" destId="{7823E396-2829-4A45-BA05-DDA0881AE88F}" srcOrd="2" destOrd="0" parTransId="{21BCEB95-4AD7-4E94-BDF7-760DB92F3064}" sibTransId="{D1E2EF23-6961-4C0C-849F-4FA93E22E6EA}"/>
    <dgm:cxn modelId="{FD12383B-36DE-45BF-B5CC-2A25726ED738}" type="presParOf" srcId="{7CF292C1-AA69-4ADD-A76E-DE240A473847}" destId="{2021F22D-914F-45C9-95D9-1C89C1D7387C}" srcOrd="0" destOrd="0" presId="urn:microsoft.com/office/officeart/2008/layout/LinedList"/>
    <dgm:cxn modelId="{3F779AFA-5340-4409-AAEA-3D3E4EAFF78D}" type="presParOf" srcId="{7CF292C1-AA69-4ADD-A76E-DE240A473847}" destId="{21B6DD37-0EE0-4546-9176-440B98930C44}" srcOrd="1" destOrd="0" presId="urn:microsoft.com/office/officeart/2008/layout/LinedList"/>
    <dgm:cxn modelId="{11A9DD41-D2F2-494C-A99C-090972616067}" type="presParOf" srcId="{21B6DD37-0EE0-4546-9176-440B98930C44}" destId="{A388F627-0D44-46FD-844C-D8E03F55BB4F}" srcOrd="0" destOrd="0" presId="urn:microsoft.com/office/officeart/2008/layout/LinedList"/>
    <dgm:cxn modelId="{872D1CA5-3D2B-436D-A537-17E90B2410BB}" type="presParOf" srcId="{21B6DD37-0EE0-4546-9176-440B98930C44}" destId="{80020C41-333F-4727-8439-BE0564C91F24}" srcOrd="1" destOrd="0" presId="urn:microsoft.com/office/officeart/2008/layout/LinedList"/>
    <dgm:cxn modelId="{1E132281-502D-42BB-8A27-3FA1347319AD}" type="presParOf" srcId="{7CF292C1-AA69-4ADD-A76E-DE240A473847}" destId="{670BBB53-3C99-42FE-8721-8354F96122C1}" srcOrd="2" destOrd="0" presId="urn:microsoft.com/office/officeart/2008/layout/LinedList"/>
    <dgm:cxn modelId="{4B670CF9-1DA2-450D-B913-4B589C28AB15}" type="presParOf" srcId="{7CF292C1-AA69-4ADD-A76E-DE240A473847}" destId="{8840EEFD-A197-4946-B663-3A0B6F1884E3}" srcOrd="3" destOrd="0" presId="urn:microsoft.com/office/officeart/2008/layout/LinedList"/>
    <dgm:cxn modelId="{A68F8D76-266A-4A5A-9A97-34A578E1DECD}" type="presParOf" srcId="{8840EEFD-A197-4946-B663-3A0B6F1884E3}" destId="{26A0F75B-4496-4FEE-A3E5-2BB89EFAB9FF}" srcOrd="0" destOrd="0" presId="urn:microsoft.com/office/officeart/2008/layout/LinedList"/>
    <dgm:cxn modelId="{30EDA526-6918-4C95-9F95-779C8FFFBC30}" type="presParOf" srcId="{8840EEFD-A197-4946-B663-3A0B6F1884E3}" destId="{79D2787E-AD05-448E-A4D8-A555D79C1878}" srcOrd="1" destOrd="0" presId="urn:microsoft.com/office/officeart/2008/layout/LinedList"/>
    <dgm:cxn modelId="{D8BE6D59-2E84-4273-AEBD-A6AD92B11197}" type="presParOf" srcId="{7CF292C1-AA69-4ADD-A76E-DE240A473847}" destId="{4A1C7DE0-3AFD-4052-85B1-EB83FA80A71E}" srcOrd="4" destOrd="0" presId="urn:microsoft.com/office/officeart/2008/layout/LinedList"/>
    <dgm:cxn modelId="{3944B47B-F8A6-4DDD-A1FA-95C54C9FD8C1}" type="presParOf" srcId="{7CF292C1-AA69-4ADD-A76E-DE240A473847}" destId="{964151A9-5FC4-43AF-9433-E78A582F7329}" srcOrd="5" destOrd="0" presId="urn:microsoft.com/office/officeart/2008/layout/LinedList"/>
    <dgm:cxn modelId="{FFB57B59-FCAA-4E9D-AA61-9B2347FEC1B0}" type="presParOf" srcId="{964151A9-5FC4-43AF-9433-E78A582F7329}" destId="{A6E012BE-3137-4F0A-8228-1B8BF81D3BB6}" srcOrd="0" destOrd="0" presId="urn:microsoft.com/office/officeart/2008/layout/LinedList"/>
    <dgm:cxn modelId="{F48D3E19-0684-4955-954D-EC2682BB0D9E}" type="presParOf" srcId="{964151A9-5FC4-43AF-9433-E78A582F7329}" destId="{793053A8-DE9D-4825-9BF0-BC30AE287FBD}" srcOrd="1" destOrd="0" presId="urn:microsoft.com/office/officeart/2008/layout/LinedList"/>
    <dgm:cxn modelId="{4B9DAD12-F532-46CD-A237-EC889948E4A6}" type="presParOf" srcId="{7CF292C1-AA69-4ADD-A76E-DE240A473847}" destId="{73148AB1-B5FD-4AAC-A6DC-29A266054F99}" srcOrd="6" destOrd="0" presId="urn:microsoft.com/office/officeart/2008/layout/LinedList"/>
    <dgm:cxn modelId="{1404FAB1-6ADA-4A43-A986-F18F2FF996AE}" type="presParOf" srcId="{7CF292C1-AA69-4ADD-A76E-DE240A473847}" destId="{C9C80B9B-7D3F-4892-BC09-FD62F23CAD49}" srcOrd="7" destOrd="0" presId="urn:microsoft.com/office/officeart/2008/layout/LinedList"/>
    <dgm:cxn modelId="{0C2B8F6F-513F-43C5-8A92-CF23BC00C4DD}" type="presParOf" srcId="{C9C80B9B-7D3F-4892-BC09-FD62F23CAD49}" destId="{E215787A-C3DA-4F43-899F-03FF53F9FF2D}" srcOrd="0" destOrd="0" presId="urn:microsoft.com/office/officeart/2008/layout/LinedList"/>
    <dgm:cxn modelId="{216F61E7-CC06-4722-8A84-2529FCCA07F8}" type="presParOf" srcId="{C9C80B9B-7D3F-4892-BC09-FD62F23CAD49}" destId="{B107A2AA-ADF5-4054-8A12-52D401B0394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A2F526D-4ED5-43A5-8753-35DB9B318ED8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n-US"/>
        </a:p>
      </dgm:t>
    </dgm:pt>
    <dgm:pt modelId="{DB804A07-B44C-40D3-80F3-14641B52F59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Avenir Next LT Pro"/>
            </a:rPr>
            <a:t>Do not expect students to come to class and have graduate-level discussions!</a:t>
          </a:r>
          <a:endParaRPr lang="en-US"/>
        </a:p>
      </dgm:t>
    </dgm:pt>
    <dgm:pt modelId="{FE942489-9FE0-42B4-8591-70DF609C1A48}" type="parTrans" cxnId="{9357D76A-C356-41D8-9000-8EAF4590312C}">
      <dgm:prSet/>
      <dgm:spPr/>
      <dgm:t>
        <a:bodyPr/>
        <a:lstStyle/>
        <a:p>
          <a:endParaRPr lang="en-US"/>
        </a:p>
      </dgm:t>
    </dgm:pt>
    <dgm:pt modelId="{FA507B95-8DF8-48DE-9759-1CA1A8A5910A}" type="sibTrans" cxnId="{9357D76A-C356-41D8-9000-8EAF4590312C}">
      <dgm:prSet/>
      <dgm:spPr/>
      <dgm:t>
        <a:bodyPr/>
        <a:lstStyle/>
        <a:p>
          <a:endParaRPr lang="en-US"/>
        </a:p>
      </dgm:t>
    </dgm:pt>
    <dgm:pt modelId="{8A012C23-B83C-4A64-B44A-BB4C287AE25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Avenir Next LT Pro"/>
            </a:rPr>
            <a:t>Try strategies like "Think, Pair, Share" that allow students to work on their ideas before the in-class discussion.</a:t>
          </a:r>
          <a:endParaRPr lang="en-US"/>
        </a:p>
      </dgm:t>
    </dgm:pt>
    <dgm:pt modelId="{D3820A8F-B1E2-4F18-8FF4-88BE2255026D}" type="parTrans" cxnId="{BC0AA187-9517-4BD0-AAE5-6A6953F85DCF}">
      <dgm:prSet/>
      <dgm:spPr/>
      <dgm:t>
        <a:bodyPr/>
        <a:lstStyle/>
        <a:p>
          <a:endParaRPr lang="en-US"/>
        </a:p>
      </dgm:t>
    </dgm:pt>
    <dgm:pt modelId="{C2DBB8BE-AF54-4101-A36F-4FF166099B48}" type="sibTrans" cxnId="{BC0AA187-9517-4BD0-AAE5-6A6953F85DCF}">
      <dgm:prSet/>
      <dgm:spPr/>
      <dgm:t>
        <a:bodyPr/>
        <a:lstStyle/>
        <a:p>
          <a:endParaRPr lang="en-US"/>
        </a:p>
      </dgm:t>
    </dgm:pt>
    <dgm:pt modelId="{7823E396-2829-4A45-BA05-DDA0881AE88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Avenir Next LT Pro"/>
            </a:rPr>
            <a:t>Hand out graphic organizers before a discussion and allow students to work collaboratively. </a:t>
          </a:r>
          <a:endParaRPr lang="en-US"/>
        </a:p>
      </dgm:t>
    </dgm:pt>
    <dgm:pt modelId="{21BCEB95-4AD7-4E94-BDF7-760DB92F3064}" type="parTrans" cxnId="{41F69AAA-35EF-48E3-8DF4-B29B1B3D24D8}">
      <dgm:prSet/>
      <dgm:spPr/>
      <dgm:t>
        <a:bodyPr/>
        <a:lstStyle/>
        <a:p>
          <a:endParaRPr lang="en-US"/>
        </a:p>
      </dgm:t>
    </dgm:pt>
    <dgm:pt modelId="{D1E2EF23-6961-4C0C-849F-4FA93E22E6EA}" type="sibTrans" cxnId="{41F69AAA-35EF-48E3-8DF4-B29B1B3D24D8}">
      <dgm:prSet/>
      <dgm:spPr/>
      <dgm:t>
        <a:bodyPr/>
        <a:lstStyle/>
        <a:p>
          <a:endParaRPr lang="en-US"/>
        </a:p>
      </dgm:t>
    </dgm:pt>
    <dgm:pt modelId="{795192E3-6BF1-46A2-A8FD-A5827EF321B4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Avenir Next LT Pro"/>
            </a:rPr>
            <a:t>Be ready for (and accepting of) more retelling and summarizing than deep analysis—at least at first.</a:t>
          </a:r>
          <a:endParaRPr lang="en-US"/>
        </a:p>
      </dgm:t>
    </dgm:pt>
    <dgm:pt modelId="{5933D7EE-75D0-41AB-8D2F-9B7CB95E1F52}" type="parTrans" cxnId="{4E9C755B-4AD2-4B70-A5B5-9229E7575AB8}">
      <dgm:prSet/>
      <dgm:spPr/>
    </dgm:pt>
    <dgm:pt modelId="{6B8B0E49-8738-4670-B93F-37BB3DD52585}" type="sibTrans" cxnId="{4E9C755B-4AD2-4B70-A5B5-9229E7575AB8}">
      <dgm:prSet/>
      <dgm:spPr/>
      <dgm:t>
        <a:bodyPr/>
        <a:lstStyle/>
        <a:p>
          <a:endParaRPr lang="en-US"/>
        </a:p>
      </dgm:t>
    </dgm:pt>
    <dgm:pt modelId="{4231D656-115A-401D-8842-EE4F092BD135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>
              <a:latin typeface="Avenir Next LT Pro"/>
            </a:rPr>
            <a:t>Have students write about their reading assignment before they discuss it in class.</a:t>
          </a:r>
        </a:p>
      </dgm:t>
    </dgm:pt>
    <dgm:pt modelId="{EEAB6880-302C-4B8F-A7B8-300BD39829EC}" type="parTrans" cxnId="{0F419E46-F60B-4D6A-8200-48BCB72B3B4E}">
      <dgm:prSet/>
      <dgm:spPr/>
    </dgm:pt>
    <dgm:pt modelId="{780FCBD3-403D-43FC-98EC-2DC891D1EF7E}" type="sibTrans" cxnId="{0F419E46-F60B-4D6A-8200-48BCB72B3B4E}">
      <dgm:prSet/>
      <dgm:spPr/>
    </dgm:pt>
    <dgm:pt modelId="{37165F32-8344-486F-A887-8440E3A244F4}" type="pres">
      <dgm:prSet presAssocID="{6A2F526D-4ED5-43A5-8753-35DB9B318ED8}" presName="root" presStyleCnt="0">
        <dgm:presLayoutVars>
          <dgm:dir/>
          <dgm:resizeHandles val="exact"/>
        </dgm:presLayoutVars>
      </dgm:prSet>
      <dgm:spPr/>
    </dgm:pt>
    <dgm:pt modelId="{D0180D45-9787-4AB9-A29C-0BEDD6F8B143}" type="pres">
      <dgm:prSet presAssocID="{DB804A07-B44C-40D3-80F3-14641B52F594}" presName="compNode" presStyleCnt="0"/>
      <dgm:spPr/>
    </dgm:pt>
    <dgm:pt modelId="{5F25CD30-CD4B-46F9-8B1D-EBB7CD3D7870}" type="pres">
      <dgm:prSet presAssocID="{DB804A07-B44C-40D3-80F3-14641B52F594}" presName="bgRect" presStyleLbl="bgShp" presStyleIdx="0" presStyleCnt="5"/>
      <dgm:spPr/>
    </dgm:pt>
    <dgm:pt modelId="{4520F0A7-FE10-4E66-953F-915711C3948D}" type="pres">
      <dgm:prSet presAssocID="{DB804A07-B44C-40D3-80F3-14641B52F594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AB91A72D-9DB7-4C77-A9B8-1DD74141F7B5}" type="pres">
      <dgm:prSet presAssocID="{DB804A07-B44C-40D3-80F3-14641B52F594}" presName="spaceRect" presStyleCnt="0"/>
      <dgm:spPr/>
    </dgm:pt>
    <dgm:pt modelId="{9626A996-668E-4AAD-98C5-B8B8D5998062}" type="pres">
      <dgm:prSet presAssocID="{DB804A07-B44C-40D3-80F3-14641B52F594}" presName="parTx" presStyleLbl="revTx" presStyleIdx="0" presStyleCnt="5">
        <dgm:presLayoutVars>
          <dgm:chMax val="0"/>
          <dgm:chPref val="0"/>
        </dgm:presLayoutVars>
      </dgm:prSet>
      <dgm:spPr/>
    </dgm:pt>
    <dgm:pt modelId="{16163521-0788-4D3A-AEA3-338FC6FFC7F1}" type="pres">
      <dgm:prSet presAssocID="{FA507B95-8DF8-48DE-9759-1CA1A8A5910A}" presName="sibTrans" presStyleCnt="0"/>
      <dgm:spPr/>
    </dgm:pt>
    <dgm:pt modelId="{10E3A736-9D06-4F96-9900-11D8FC6E96FE}" type="pres">
      <dgm:prSet presAssocID="{8A012C23-B83C-4A64-B44A-BB4C287AE25E}" presName="compNode" presStyleCnt="0"/>
      <dgm:spPr/>
    </dgm:pt>
    <dgm:pt modelId="{C397ADE2-03A6-43E7-AA98-E3F7139FAF09}" type="pres">
      <dgm:prSet presAssocID="{8A012C23-B83C-4A64-B44A-BB4C287AE25E}" presName="bgRect" presStyleLbl="bgShp" presStyleIdx="1" presStyleCnt="5"/>
      <dgm:spPr/>
    </dgm:pt>
    <dgm:pt modelId="{913E6F30-E8C2-4C74-818E-27C9874EB1FC}" type="pres">
      <dgm:prSet presAssocID="{8A012C23-B83C-4A64-B44A-BB4C287AE25E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8D1388E1-5FAD-43A8-9843-27525449ABC6}" type="pres">
      <dgm:prSet presAssocID="{8A012C23-B83C-4A64-B44A-BB4C287AE25E}" presName="spaceRect" presStyleCnt="0"/>
      <dgm:spPr/>
    </dgm:pt>
    <dgm:pt modelId="{B659FF3E-2AE8-49A9-AADE-B188BEC58036}" type="pres">
      <dgm:prSet presAssocID="{8A012C23-B83C-4A64-B44A-BB4C287AE25E}" presName="parTx" presStyleLbl="revTx" presStyleIdx="1" presStyleCnt="5">
        <dgm:presLayoutVars>
          <dgm:chMax val="0"/>
          <dgm:chPref val="0"/>
        </dgm:presLayoutVars>
      </dgm:prSet>
      <dgm:spPr/>
    </dgm:pt>
    <dgm:pt modelId="{45305B64-FCBD-427C-BE53-967762467121}" type="pres">
      <dgm:prSet presAssocID="{C2DBB8BE-AF54-4101-A36F-4FF166099B48}" presName="sibTrans" presStyleCnt="0"/>
      <dgm:spPr/>
    </dgm:pt>
    <dgm:pt modelId="{F3E3E9E0-C02E-49BB-BFB1-D262633BA011}" type="pres">
      <dgm:prSet presAssocID="{7823E396-2829-4A45-BA05-DDA0881AE88F}" presName="compNode" presStyleCnt="0"/>
      <dgm:spPr/>
    </dgm:pt>
    <dgm:pt modelId="{590BC5BB-73E2-4288-84F5-898A58620F42}" type="pres">
      <dgm:prSet presAssocID="{7823E396-2829-4A45-BA05-DDA0881AE88F}" presName="bgRect" presStyleLbl="bgShp" presStyleIdx="2" presStyleCnt="5"/>
      <dgm:spPr/>
    </dgm:pt>
    <dgm:pt modelId="{7781E515-DB0C-427A-B771-17A504239FBB}" type="pres">
      <dgm:prSet presAssocID="{7823E396-2829-4A45-BA05-DDA0881AE88F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 Brainstorm"/>
        </a:ext>
      </dgm:extLst>
    </dgm:pt>
    <dgm:pt modelId="{27793DAD-B1F2-4B13-A67E-B08748336593}" type="pres">
      <dgm:prSet presAssocID="{7823E396-2829-4A45-BA05-DDA0881AE88F}" presName="spaceRect" presStyleCnt="0"/>
      <dgm:spPr/>
    </dgm:pt>
    <dgm:pt modelId="{F0705BBD-6C0F-420C-BE43-BA2AB7A49B1F}" type="pres">
      <dgm:prSet presAssocID="{7823E396-2829-4A45-BA05-DDA0881AE88F}" presName="parTx" presStyleLbl="revTx" presStyleIdx="2" presStyleCnt="5">
        <dgm:presLayoutVars>
          <dgm:chMax val="0"/>
          <dgm:chPref val="0"/>
        </dgm:presLayoutVars>
      </dgm:prSet>
      <dgm:spPr/>
    </dgm:pt>
    <dgm:pt modelId="{C578D78C-A1F0-4A81-A49D-7AA45C07D02B}" type="pres">
      <dgm:prSet presAssocID="{D1E2EF23-6961-4C0C-849F-4FA93E22E6EA}" presName="sibTrans" presStyleCnt="0"/>
      <dgm:spPr/>
    </dgm:pt>
    <dgm:pt modelId="{04CEE533-59E0-4C8E-BFB5-43C62CFC9E32}" type="pres">
      <dgm:prSet presAssocID="{795192E3-6BF1-46A2-A8FD-A5827EF321B4}" presName="compNode" presStyleCnt="0"/>
      <dgm:spPr/>
    </dgm:pt>
    <dgm:pt modelId="{A7029A87-F66B-48D4-9665-4A8BB382F342}" type="pres">
      <dgm:prSet presAssocID="{795192E3-6BF1-46A2-A8FD-A5827EF321B4}" presName="bgRect" presStyleLbl="bgShp" presStyleIdx="3" presStyleCnt="5"/>
      <dgm:spPr/>
    </dgm:pt>
    <dgm:pt modelId="{161D456F-B40A-4F74-9CA6-9EC1C98BB3BA}" type="pres">
      <dgm:prSet presAssocID="{795192E3-6BF1-46A2-A8FD-A5827EF321B4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ustomer Review"/>
        </a:ext>
      </dgm:extLst>
    </dgm:pt>
    <dgm:pt modelId="{4281D399-549D-4CD3-8ACA-5FEBBBF5E13F}" type="pres">
      <dgm:prSet presAssocID="{795192E3-6BF1-46A2-A8FD-A5827EF321B4}" presName="spaceRect" presStyleCnt="0"/>
      <dgm:spPr/>
    </dgm:pt>
    <dgm:pt modelId="{105EB149-27C9-46AE-89BE-AFEFA39F94C4}" type="pres">
      <dgm:prSet presAssocID="{795192E3-6BF1-46A2-A8FD-A5827EF321B4}" presName="parTx" presStyleLbl="revTx" presStyleIdx="3" presStyleCnt="5">
        <dgm:presLayoutVars>
          <dgm:chMax val="0"/>
          <dgm:chPref val="0"/>
        </dgm:presLayoutVars>
      </dgm:prSet>
      <dgm:spPr/>
    </dgm:pt>
    <dgm:pt modelId="{7EDF9015-5822-48B5-A6B7-346D45589728}" type="pres">
      <dgm:prSet presAssocID="{6B8B0E49-8738-4670-B93F-37BB3DD52585}" presName="sibTrans" presStyleCnt="0"/>
      <dgm:spPr/>
    </dgm:pt>
    <dgm:pt modelId="{470E3CA8-3727-4B14-98F2-A1DCF8D96910}" type="pres">
      <dgm:prSet presAssocID="{4231D656-115A-401D-8842-EE4F092BD135}" presName="compNode" presStyleCnt="0"/>
      <dgm:spPr/>
    </dgm:pt>
    <dgm:pt modelId="{81C753C9-4A9A-4C85-9CD1-E4F710C006C0}" type="pres">
      <dgm:prSet presAssocID="{4231D656-115A-401D-8842-EE4F092BD135}" presName="bgRect" presStyleLbl="bgShp" presStyleIdx="4" presStyleCnt="5"/>
      <dgm:spPr/>
    </dgm:pt>
    <dgm:pt modelId="{8D633079-1A96-435C-ADBF-2E79772C7C72}" type="pres">
      <dgm:prSet presAssocID="{4231D656-115A-401D-8842-EE4F092BD135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pen Book"/>
        </a:ext>
      </dgm:extLst>
    </dgm:pt>
    <dgm:pt modelId="{6A2E20F8-8A60-48BE-9D44-38709E3A1545}" type="pres">
      <dgm:prSet presAssocID="{4231D656-115A-401D-8842-EE4F092BD135}" presName="spaceRect" presStyleCnt="0"/>
      <dgm:spPr/>
    </dgm:pt>
    <dgm:pt modelId="{AE0514CC-4472-4501-B7E5-91D64C8567C5}" type="pres">
      <dgm:prSet presAssocID="{4231D656-115A-401D-8842-EE4F092BD135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4E9C755B-4AD2-4B70-A5B5-9229E7575AB8}" srcId="{6A2F526D-4ED5-43A5-8753-35DB9B318ED8}" destId="{795192E3-6BF1-46A2-A8FD-A5827EF321B4}" srcOrd="3" destOrd="0" parTransId="{5933D7EE-75D0-41AB-8D2F-9B7CB95E1F52}" sibTransId="{6B8B0E49-8738-4670-B93F-37BB3DD52585}"/>
    <dgm:cxn modelId="{D4B86A45-6E25-431A-8C78-D29CDA26CCCA}" type="presOf" srcId="{DB804A07-B44C-40D3-80F3-14641B52F594}" destId="{9626A996-668E-4AAD-98C5-B8B8D5998062}" srcOrd="0" destOrd="0" presId="urn:microsoft.com/office/officeart/2018/2/layout/IconVerticalSolidList"/>
    <dgm:cxn modelId="{0F419E46-F60B-4D6A-8200-48BCB72B3B4E}" srcId="{6A2F526D-4ED5-43A5-8753-35DB9B318ED8}" destId="{4231D656-115A-401D-8842-EE4F092BD135}" srcOrd="4" destOrd="0" parTransId="{EEAB6880-302C-4B8F-A7B8-300BD39829EC}" sibTransId="{780FCBD3-403D-43FC-98EC-2DC891D1EF7E}"/>
    <dgm:cxn modelId="{9357D76A-C356-41D8-9000-8EAF4590312C}" srcId="{6A2F526D-4ED5-43A5-8753-35DB9B318ED8}" destId="{DB804A07-B44C-40D3-80F3-14641B52F594}" srcOrd="0" destOrd="0" parTransId="{FE942489-9FE0-42B4-8591-70DF609C1A48}" sibTransId="{FA507B95-8DF8-48DE-9759-1CA1A8A5910A}"/>
    <dgm:cxn modelId="{9F42EE79-7011-48AE-BCEC-1033F3708CC2}" type="presOf" srcId="{4231D656-115A-401D-8842-EE4F092BD135}" destId="{AE0514CC-4472-4501-B7E5-91D64C8567C5}" srcOrd="0" destOrd="0" presId="urn:microsoft.com/office/officeart/2018/2/layout/IconVerticalSolidList"/>
    <dgm:cxn modelId="{BC0AA187-9517-4BD0-AAE5-6A6953F85DCF}" srcId="{6A2F526D-4ED5-43A5-8753-35DB9B318ED8}" destId="{8A012C23-B83C-4A64-B44A-BB4C287AE25E}" srcOrd="1" destOrd="0" parTransId="{D3820A8F-B1E2-4F18-8FF4-88BE2255026D}" sibTransId="{C2DBB8BE-AF54-4101-A36F-4FF166099B48}"/>
    <dgm:cxn modelId="{55469CA2-6647-44DB-9E8B-E505C13A9649}" type="presOf" srcId="{795192E3-6BF1-46A2-A8FD-A5827EF321B4}" destId="{105EB149-27C9-46AE-89BE-AFEFA39F94C4}" srcOrd="0" destOrd="0" presId="urn:microsoft.com/office/officeart/2018/2/layout/IconVerticalSolidList"/>
    <dgm:cxn modelId="{41F69AAA-35EF-48E3-8DF4-B29B1B3D24D8}" srcId="{6A2F526D-4ED5-43A5-8753-35DB9B318ED8}" destId="{7823E396-2829-4A45-BA05-DDA0881AE88F}" srcOrd="2" destOrd="0" parTransId="{21BCEB95-4AD7-4E94-BDF7-760DB92F3064}" sibTransId="{D1E2EF23-6961-4C0C-849F-4FA93E22E6EA}"/>
    <dgm:cxn modelId="{CDAE6EB8-E9D0-4409-8C35-82D56F4DA4EB}" type="presOf" srcId="{6A2F526D-4ED5-43A5-8753-35DB9B318ED8}" destId="{37165F32-8344-486F-A887-8440E3A244F4}" srcOrd="0" destOrd="0" presId="urn:microsoft.com/office/officeart/2018/2/layout/IconVerticalSolidList"/>
    <dgm:cxn modelId="{8A21C1D7-59D9-490E-9E68-05DBED449FC0}" type="presOf" srcId="{8A012C23-B83C-4A64-B44A-BB4C287AE25E}" destId="{B659FF3E-2AE8-49A9-AADE-B188BEC58036}" srcOrd="0" destOrd="0" presId="urn:microsoft.com/office/officeart/2018/2/layout/IconVerticalSolidList"/>
    <dgm:cxn modelId="{51894EEC-1A6A-4131-AABD-CF73DF374E70}" type="presOf" srcId="{7823E396-2829-4A45-BA05-DDA0881AE88F}" destId="{F0705BBD-6C0F-420C-BE43-BA2AB7A49B1F}" srcOrd="0" destOrd="0" presId="urn:microsoft.com/office/officeart/2018/2/layout/IconVerticalSolidList"/>
    <dgm:cxn modelId="{55DC4800-BB8A-4E53-B8F6-029101E49D9A}" type="presParOf" srcId="{37165F32-8344-486F-A887-8440E3A244F4}" destId="{D0180D45-9787-4AB9-A29C-0BEDD6F8B143}" srcOrd="0" destOrd="0" presId="urn:microsoft.com/office/officeart/2018/2/layout/IconVerticalSolidList"/>
    <dgm:cxn modelId="{8590CF9C-B991-4532-9125-221D32543FC7}" type="presParOf" srcId="{D0180D45-9787-4AB9-A29C-0BEDD6F8B143}" destId="{5F25CD30-CD4B-46F9-8B1D-EBB7CD3D7870}" srcOrd="0" destOrd="0" presId="urn:microsoft.com/office/officeart/2018/2/layout/IconVerticalSolidList"/>
    <dgm:cxn modelId="{12B3340B-6D52-4BD5-ADD9-3032CE760B8B}" type="presParOf" srcId="{D0180D45-9787-4AB9-A29C-0BEDD6F8B143}" destId="{4520F0A7-FE10-4E66-953F-915711C3948D}" srcOrd="1" destOrd="0" presId="urn:microsoft.com/office/officeart/2018/2/layout/IconVerticalSolidList"/>
    <dgm:cxn modelId="{94B1EFA5-47A8-48E3-9C89-03EB2D09F6EA}" type="presParOf" srcId="{D0180D45-9787-4AB9-A29C-0BEDD6F8B143}" destId="{AB91A72D-9DB7-4C77-A9B8-1DD74141F7B5}" srcOrd="2" destOrd="0" presId="urn:microsoft.com/office/officeart/2018/2/layout/IconVerticalSolidList"/>
    <dgm:cxn modelId="{5A0B875D-465F-4125-8D42-54A400D6C082}" type="presParOf" srcId="{D0180D45-9787-4AB9-A29C-0BEDD6F8B143}" destId="{9626A996-668E-4AAD-98C5-B8B8D5998062}" srcOrd="3" destOrd="0" presId="urn:microsoft.com/office/officeart/2018/2/layout/IconVerticalSolidList"/>
    <dgm:cxn modelId="{22EB2DED-EB34-4025-8490-0B912B2BF5AA}" type="presParOf" srcId="{37165F32-8344-486F-A887-8440E3A244F4}" destId="{16163521-0788-4D3A-AEA3-338FC6FFC7F1}" srcOrd="1" destOrd="0" presId="urn:microsoft.com/office/officeart/2018/2/layout/IconVerticalSolidList"/>
    <dgm:cxn modelId="{47DB39FF-8F08-4198-8C3D-7BA769A81428}" type="presParOf" srcId="{37165F32-8344-486F-A887-8440E3A244F4}" destId="{10E3A736-9D06-4F96-9900-11D8FC6E96FE}" srcOrd="2" destOrd="0" presId="urn:microsoft.com/office/officeart/2018/2/layout/IconVerticalSolidList"/>
    <dgm:cxn modelId="{CBB21829-1D5A-476F-B5B2-FB8A6548395B}" type="presParOf" srcId="{10E3A736-9D06-4F96-9900-11D8FC6E96FE}" destId="{C397ADE2-03A6-43E7-AA98-E3F7139FAF09}" srcOrd="0" destOrd="0" presId="urn:microsoft.com/office/officeart/2018/2/layout/IconVerticalSolidList"/>
    <dgm:cxn modelId="{28FF02D7-E6C4-4DDE-9EED-3038596BBD28}" type="presParOf" srcId="{10E3A736-9D06-4F96-9900-11D8FC6E96FE}" destId="{913E6F30-E8C2-4C74-818E-27C9874EB1FC}" srcOrd="1" destOrd="0" presId="urn:microsoft.com/office/officeart/2018/2/layout/IconVerticalSolidList"/>
    <dgm:cxn modelId="{F93ABB7F-BA4A-4AC4-8D55-9A6AB7F472FE}" type="presParOf" srcId="{10E3A736-9D06-4F96-9900-11D8FC6E96FE}" destId="{8D1388E1-5FAD-43A8-9843-27525449ABC6}" srcOrd="2" destOrd="0" presId="urn:microsoft.com/office/officeart/2018/2/layout/IconVerticalSolidList"/>
    <dgm:cxn modelId="{61032C55-829F-4B7B-A224-157419DBEDC2}" type="presParOf" srcId="{10E3A736-9D06-4F96-9900-11D8FC6E96FE}" destId="{B659FF3E-2AE8-49A9-AADE-B188BEC58036}" srcOrd="3" destOrd="0" presId="urn:microsoft.com/office/officeart/2018/2/layout/IconVerticalSolidList"/>
    <dgm:cxn modelId="{F4BD463E-4129-44FF-8939-2BB352843C44}" type="presParOf" srcId="{37165F32-8344-486F-A887-8440E3A244F4}" destId="{45305B64-FCBD-427C-BE53-967762467121}" srcOrd="3" destOrd="0" presId="urn:microsoft.com/office/officeart/2018/2/layout/IconVerticalSolidList"/>
    <dgm:cxn modelId="{FE79989D-353A-4402-8320-A864BB462937}" type="presParOf" srcId="{37165F32-8344-486F-A887-8440E3A244F4}" destId="{F3E3E9E0-C02E-49BB-BFB1-D262633BA011}" srcOrd="4" destOrd="0" presId="urn:microsoft.com/office/officeart/2018/2/layout/IconVerticalSolidList"/>
    <dgm:cxn modelId="{8CD3D94A-2264-4B8C-BB63-B72983F02CE3}" type="presParOf" srcId="{F3E3E9E0-C02E-49BB-BFB1-D262633BA011}" destId="{590BC5BB-73E2-4288-84F5-898A58620F42}" srcOrd="0" destOrd="0" presId="urn:microsoft.com/office/officeart/2018/2/layout/IconVerticalSolidList"/>
    <dgm:cxn modelId="{66AE0694-8637-4849-8DF2-C820C6554D91}" type="presParOf" srcId="{F3E3E9E0-C02E-49BB-BFB1-D262633BA011}" destId="{7781E515-DB0C-427A-B771-17A504239FBB}" srcOrd="1" destOrd="0" presId="urn:microsoft.com/office/officeart/2018/2/layout/IconVerticalSolidList"/>
    <dgm:cxn modelId="{C942A875-65F9-4A02-9938-079A148964FC}" type="presParOf" srcId="{F3E3E9E0-C02E-49BB-BFB1-D262633BA011}" destId="{27793DAD-B1F2-4B13-A67E-B08748336593}" srcOrd="2" destOrd="0" presId="urn:microsoft.com/office/officeart/2018/2/layout/IconVerticalSolidList"/>
    <dgm:cxn modelId="{925FC262-7CC1-44DD-8005-EE662F7022C6}" type="presParOf" srcId="{F3E3E9E0-C02E-49BB-BFB1-D262633BA011}" destId="{F0705BBD-6C0F-420C-BE43-BA2AB7A49B1F}" srcOrd="3" destOrd="0" presId="urn:microsoft.com/office/officeart/2018/2/layout/IconVerticalSolidList"/>
    <dgm:cxn modelId="{C5A0D487-4C1E-47D2-AC29-684F3A257127}" type="presParOf" srcId="{37165F32-8344-486F-A887-8440E3A244F4}" destId="{C578D78C-A1F0-4A81-A49D-7AA45C07D02B}" srcOrd="5" destOrd="0" presId="urn:microsoft.com/office/officeart/2018/2/layout/IconVerticalSolidList"/>
    <dgm:cxn modelId="{DDA64FEB-CCFA-45EF-A318-525DF014050A}" type="presParOf" srcId="{37165F32-8344-486F-A887-8440E3A244F4}" destId="{04CEE533-59E0-4C8E-BFB5-43C62CFC9E32}" srcOrd="6" destOrd="0" presId="urn:microsoft.com/office/officeart/2018/2/layout/IconVerticalSolidList"/>
    <dgm:cxn modelId="{D5DF75ED-8F24-4769-B6E8-CF3DEA37FD2D}" type="presParOf" srcId="{04CEE533-59E0-4C8E-BFB5-43C62CFC9E32}" destId="{A7029A87-F66B-48D4-9665-4A8BB382F342}" srcOrd="0" destOrd="0" presId="urn:microsoft.com/office/officeart/2018/2/layout/IconVerticalSolidList"/>
    <dgm:cxn modelId="{10C73C0E-8C6F-49B5-BC82-6F61E8A88FA3}" type="presParOf" srcId="{04CEE533-59E0-4C8E-BFB5-43C62CFC9E32}" destId="{161D456F-B40A-4F74-9CA6-9EC1C98BB3BA}" srcOrd="1" destOrd="0" presId="urn:microsoft.com/office/officeart/2018/2/layout/IconVerticalSolidList"/>
    <dgm:cxn modelId="{DAE512CC-34C2-4674-9C3E-7E9CBAAA2F17}" type="presParOf" srcId="{04CEE533-59E0-4C8E-BFB5-43C62CFC9E32}" destId="{4281D399-549D-4CD3-8ACA-5FEBBBF5E13F}" srcOrd="2" destOrd="0" presId="urn:microsoft.com/office/officeart/2018/2/layout/IconVerticalSolidList"/>
    <dgm:cxn modelId="{BFBD9E15-D1C8-4505-A01E-13ACA4DAA10E}" type="presParOf" srcId="{04CEE533-59E0-4C8E-BFB5-43C62CFC9E32}" destId="{105EB149-27C9-46AE-89BE-AFEFA39F94C4}" srcOrd="3" destOrd="0" presId="urn:microsoft.com/office/officeart/2018/2/layout/IconVerticalSolidList"/>
    <dgm:cxn modelId="{FF0E6109-EC5E-46C5-89A2-BA85F242C23D}" type="presParOf" srcId="{37165F32-8344-486F-A887-8440E3A244F4}" destId="{7EDF9015-5822-48B5-A6B7-346D45589728}" srcOrd="7" destOrd="0" presId="urn:microsoft.com/office/officeart/2018/2/layout/IconVerticalSolidList"/>
    <dgm:cxn modelId="{055B7216-318A-410C-990B-289B0B1F7AAF}" type="presParOf" srcId="{37165F32-8344-486F-A887-8440E3A244F4}" destId="{470E3CA8-3727-4B14-98F2-A1DCF8D96910}" srcOrd="8" destOrd="0" presId="urn:microsoft.com/office/officeart/2018/2/layout/IconVerticalSolidList"/>
    <dgm:cxn modelId="{A72E0F4F-F204-4E44-8AB1-5773920E9B40}" type="presParOf" srcId="{470E3CA8-3727-4B14-98F2-A1DCF8D96910}" destId="{81C753C9-4A9A-4C85-9CD1-E4F710C006C0}" srcOrd="0" destOrd="0" presId="urn:microsoft.com/office/officeart/2018/2/layout/IconVerticalSolidList"/>
    <dgm:cxn modelId="{81E218F3-21CE-4305-B11F-F4D6D54CB4DB}" type="presParOf" srcId="{470E3CA8-3727-4B14-98F2-A1DCF8D96910}" destId="{8D633079-1A96-435C-ADBF-2E79772C7C72}" srcOrd="1" destOrd="0" presId="urn:microsoft.com/office/officeart/2018/2/layout/IconVerticalSolidList"/>
    <dgm:cxn modelId="{C0DF9445-7568-4377-9BDE-CD3416B212BB}" type="presParOf" srcId="{470E3CA8-3727-4B14-98F2-A1DCF8D96910}" destId="{6A2E20F8-8A60-48BE-9D44-38709E3A1545}" srcOrd="2" destOrd="0" presId="urn:microsoft.com/office/officeart/2018/2/layout/IconVerticalSolidList"/>
    <dgm:cxn modelId="{3D5280C8-55AA-44E1-AD05-AB3575431D12}" type="presParOf" srcId="{470E3CA8-3727-4B14-98F2-A1DCF8D96910}" destId="{AE0514CC-4472-4501-B7E5-91D64C8567C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079DDC8-5013-40B4-B3EA-AA01669F2C5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27B1032-4898-4ACE-B97F-C83572939BF5}">
      <dgm:prSet/>
      <dgm:spPr/>
      <dgm:t>
        <a:bodyPr/>
        <a:lstStyle/>
        <a:p>
          <a:r>
            <a:rPr lang="en-US"/>
            <a:t>Focused peer review (focused = you give them specific tasks to do during the peer review, and don't just tell them to do one without further guidance about what they should be looking for)</a:t>
          </a:r>
        </a:p>
      </dgm:t>
    </dgm:pt>
    <dgm:pt modelId="{CC712546-C272-447C-8F0E-573C6744B914}" type="parTrans" cxnId="{C1044B51-0FB9-46DE-A93E-82C313D23ECB}">
      <dgm:prSet/>
      <dgm:spPr/>
      <dgm:t>
        <a:bodyPr/>
        <a:lstStyle/>
        <a:p>
          <a:endParaRPr lang="en-US"/>
        </a:p>
      </dgm:t>
    </dgm:pt>
    <dgm:pt modelId="{B03626BD-6409-4867-BA38-B1BE3AEC5C74}" type="sibTrans" cxnId="{C1044B51-0FB9-46DE-A93E-82C313D23ECB}">
      <dgm:prSet/>
      <dgm:spPr/>
      <dgm:t>
        <a:bodyPr/>
        <a:lstStyle/>
        <a:p>
          <a:endParaRPr lang="en-US"/>
        </a:p>
      </dgm:t>
    </dgm:pt>
    <dgm:pt modelId="{6D51C2BE-2A4F-435F-B9B5-5BC8F5647D4B}">
      <dgm:prSet/>
      <dgm:spPr/>
      <dgm:t>
        <a:bodyPr/>
        <a:lstStyle/>
        <a:p>
          <a:r>
            <a:rPr lang="en-US"/>
            <a:t>Focused self review</a:t>
          </a:r>
        </a:p>
      </dgm:t>
    </dgm:pt>
    <dgm:pt modelId="{A0AEA361-62C0-4C34-9213-A3B9F4846A79}" type="parTrans" cxnId="{E30F6360-8401-4682-B18C-A3008A016DBA}">
      <dgm:prSet/>
      <dgm:spPr/>
      <dgm:t>
        <a:bodyPr/>
        <a:lstStyle/>
        <a:p>
          <a:endParaRPr lang="en-US"/>
        </a:p>
      </dgm:t>
    </dgm:pt>
    <dgm:pt modelId="{4676D389-4321-4991-A6DE-1A77A1869280}" type="sibTrans" cxnId="{E30F6360-8401-4682-B18C-A3008A016DBA}">
      <dgm:prSet/>
      <dgm:spPr/>
      <dgm:t>
        <a:bodyPr/>
        <a:lstStyle/>
        <a:p>
          <a:endParaRPr lang="en-US"/>
        </a:p>
      </dgm:t>
    </dgm:pt>
    <dgm:pt modelId="{FFD8F5FC-438E-40E1-8FE7-DCE90DB54661}">
      <dgm:prSet/>
      <dgm:spPr/>
      <dgm:t>
        <a:bodyPr/>
        <a:lstStyle/>
        <a:p>
          <a:r>
            <a:rPr lang="en-US"/>
            <a:t>Required use of tutoring services</a:t>
          </a:r>
        </a:p>
      </dgm:t>
    </dgm:pt>
    <dgm:pt modelId="{76D9FCAE-E12F-4CBB-8EA7-885EEE96B732}" type="parTrans" cxnId="{01811456-ED1B-41B2-B801-BE304D7A9104}">
      <dgm:prSet/>
      <dgm:spPr/>
      <dgm:t>
        <a:bodyPr/>
        <a:lstStyle/>
        <a:p>
          <a:endParaRPr lang="en-US"/>
        </a:p>
      </dgm:t>
    </dgm:pt>
    <dgm:pt modelId="{E9E94D8F-08A0-4DBE-8936-D8537755F33A}" type="sibTrans" cxnId="{01811456-ED1B-41B2-B801-BE304D7A9104}">
      <dgm:prSet/>
      <dgm:spPr/>
      <dgm:t>
        <a:bodyPr/>
        <a:lstStyle/>
        <a:p>
          <a:endParaRPr lang="en-US"/>
        </a:p>
      </dgm:t>
    </dgm:pt>
    <dgm:pt modelId="{EA672CE1-0F79-4414-A91A-9EE83DBD1660}">
      <dgm:prSet/>
      <dgm:spPr/>
      <dgm:t>
        <a:bodyPr/>
        <a:lstStyle/>
        <a:p>
          <a:r>
            <a:rPr lang="en-US"/>
            <a:t>Required conferences with you (out of class, sparingly OR in class frequently)</a:t>
          </a:r>
        </a:p>
      </dgm:t>
    </dgm:pt>
    <dgm:pt modelId="{B0859CF5-5E6C-4F6D-BE3D-C59799B5BFFE}" type="parTrans" cxnId="{59B33930-1687-4C9F-B61B-160BD625EC1F}">
      <dgm:prSet/>
      <dgm:spPr/>
      <dgm:t>
        <a:bodyPr/>
        <a:lstStyle/>
        <a:p>
          <a:endParaRPr lang="en-US"/>
        </a:p>
      </dgm:t>
    </dgm:pt>
    <dgm:pt modelId="{ED84AA57-5D07-4993-BA9C-7F1ECC206D92}" type="sibTrans" cxnId="{59B33930-1687-4C9F-B61B-160BD625EC1F}">
      <dgm:prSet/>
      <dgm:spPr/>
      <dgm:t>
        <a:bodyPr/>
        <a:lstStyle/>
        <a:p>
          <a:endParaRPr lang="en-US"/>
        </a:p>
      </dgm:t>
    </dgm:pt>
    <dgm:pt modelId="{FD721327-F4A2-4618-B93D-8FCDC021538C}" type="pres">
      <dgm:prSet presAssocID="{7079DDC8-5013-40B4-B3EA-AA01669F2C5D}" presName="root" presStyleCnt="0">
        <dgm:presLayoutVars>
          <dgm:dir/>
          <dgm:resizeHandles val="exact"/>
        </dgm:presLayoutVars>
      </dgm:prSet>
      <dgm:spPr/>
    </dgm:pt>
    <dgm:pt modelId="{02C53126-47B8-4290-9B82-BC964BCDFFDB}" type="pres">
      <dgm:prSet presAssocID="{227B1032-4898-4ACE-B97F-C83572939BF5}" presName="compNode" presStyleCnt="0"/>
      <dgm:spPr/>
    </dgm:pt>
    <dgm:pt modelId="{D8D61E47-C6EC-464F-82BB-6F46B6917E0E}" type="pres">
      <dgm:prSet presAssocID="{227B1032-4898-4ACE-B97F-C83572939BF5}" presName="bgRect" presStyleLbl="bgShp" presStyleIdx="0" presStyleCnt="4"/>
      <dgm:spPr/>
    </dgm:pt>
    <dgm:pt modelId="{A81AEA4B-D982-4D3D-A8B6-5C27E433A735}" type="pres">
      <dgm:prSet presAssocID="{227B1032-4898-4ACE-B97F-C83572939BF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84031DDC-E939-4426-8488-D30DABC0149F}" type="pres">
      <dgm:prSet presAssocID="{227B1032-4898-4ACE-B97F-C83572939BF5}" presName="spaceRect" presStyleCnt="0"/>
      <dgm:spPr/>
    </dgm:pt>
    <dgm:pt modelId="{1DD4B9AF-098C-4FC8-B1C2-324A7E280761}" type="pres">
      <dgm:prSet presAssocID="{227B1032-4898-4ACE-B97F-C83572939BF5}" presName="parTx" presStyleLbl="revTx" presStyleIdx="0" presStyleCnt="4">
        <dgm:presLayoutVars>
          <dgm:chMax val="0"/>
          <dgm:chPref val="0"/>
        </dgm:presLayoutVars>
      </dgm:prSet>
      <dgm:spPr/>
    </dgm:pt>
    <dgm:pt modelId="{055D86AF-E043-4B83-AFF5-E306BD2B9F40}" type="pres">
      <dgm:prSet presAssocID="{B03626BD-6409-4867-BA38-B1BE3AEC5C74}" presName="sibTrans" presStyleCnt="0"/>
      <dgm:spPr/>
    </dgm:pt>
    <dgm:pt modelId="{D06E3831-BB5E-4733-96AC-0960019E33E2}" type="pres">
      <dgm:prSet presAssocID="{6D51C2BE-2A4F-435F-B9B5-5BC8F5647D4B}" presName="compNode" presStyleCnt="0"/>
      <dgm:spPr/>
    </dgm:pt>
    <dgm:pt modelId="{960B1F3E-2015-49E6-B250-47947A2ACC33}" type="pres">
      <dgm:prSet presAssocID="{6D51C2BE-2A4F-435F-B9B5-5BC8F5647D4B}" presName="bgRect" presStyleLbl="bgShp" presStyleIdx="1" presStyleCnt="4"/>
      <dgm:spPr/>
    </dgm:pt>
    <dgm:pt modelId="{8D169E88-75B8-49E7-BEC6-A1FE941D2F86}" type="pres">
      <dgm:prSet presAssocID="{6D51C2BE-2A4F-435F-B9B5-5BC8F5647D4B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F60EBD13-F497-4208-AC07-1FC10333AD51}" type="pres">
      <dgm:prSet presAssocID="{6D51C2BE-2A4F-435F-B9B5-5BC8F5647D4B}" presName="spaceRect" presStyleCnt="0"/>
      <dgm:spPr/>
    </dgm:pt>
    <dgm:pt modelId="{907112C6-DFF2-4861-8794-112A09922A3E}" type="pres">
      <dgm:prSet presAssocID="{6D51C2BE-2A4F-435F-B9B5-5BC8F5647D4B}" presName="parTx" presStyleLbl="revTx" presStyleIdx="1" presStyleCnt="4">
        <dgm:presLayoutVars>
          <dgm:chMax val="0"/>
          <dgm:chPref val="0"/>
        </dgm:presLayoutVars>
      </dgm:prSet>
      <dgm:spPr/>
    </dgm:pt>
    <dgm:pt modelId="{0C88E88B-61C5-4919-A719-D92B3C18E0B1}" type="pres">
      <dgm:prSet presAssocID="{4676D389-4321-4991-A6DE-1A77A1869280}" presName="sibTrans" presStyleCnt="0"/>
      <dgm:spPr/>
    </dgm:pt>
    <dgm:pt modelId="{4E72B4A2-2591-4774-9635-4D798EEB67E5}" type="pres">
      <dgm:prSet presAssocID="{FFD8F5FC-438E-40E1-8FE7-DCE90DB54661}" presName="compNode" presStyleCnt="0"/>
      <dgm:spPr/>
    </dgm:pt>
    <dgm:pt modelId="{5C455193-1DCC-4B52-BC53-40C8F9347DE6}" type="pres">
      <dgm:prSet presAssocID="{FFD8F5FC-438E-40E1-8FE7-DCE90DB54661}" presName="bgRect" presStyleLbl="bgShp" presStyleIdx="2" presStyleCnt="4"/>
      <dgm:spPr/>
    </dgm:pt>
    <dgm:pt modelId="{1CFA2435-C8D3-408E-9425-A4D6532E13D2}" type="pres">
      <dgm:prSet presAssocID="{FFD8F5FC-438E-40E1-8FE7-DCE90DB54661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A341FCEA-BFFB-41B6-B739-BCDCC845EB82}" type="pres">
      <dgm:prSet presAssocID="{FFD8F5FC-438E-40E1-8FE7-DCE90DB54661}" presName="spaceRect" presStyleCnt="0"/>
      <dgm:spPr/>
    </dgm:pt>
    <dgm:pt modelId="{8C2E4028-E021-49A5-A12E-3A864A60A388}" type="pres">
      <dgm:prSet presAssocID="{FFD8F5FC-438E-40E1-8FE7-DCE90DB54661}" presName="parTx" presStyleLbl="revTx" presStyleIdx="2" presStyleCnt="4">
        <dgm:presLayoutVars>
          <dgm:chMax val="0"/>
          <dgm:chPref val="0"/>
        </dgm:presLayoutVars>
      </dgm:prSet>
      <dgm:spPr/>
    </dgm:pt>
    <dgm:pt modelId="{D04E6782-1889-41E7-B366-9870918382BB}" type="pres">
      <dgm:prSet presAssocID="{E9E94D8F-08A0-4DBE-8936-D8537755F33A}" presName="sibTrans" presStyleCnt="0"/>
      <dgm:spPr/>
    </dgm:pt>
    <dgm:pt modelId="{311C7DE4-B1F7-47A9-B8AE-0A7C59C889B1}" type="pres">
      <dgm:prSet presAssocID="{EA672CE1-0F79-4414-A91A-9EE83DBD1660}" presName="compNode" presStyleCnt="0"/>
      <dgm:spPr/>
    </dgm:pt>
    <dgm:pt modelId="{9666ECF7-1595-4666-8F75-2C1F19CB45AF}" type="pres">
      <dgm:prSet presAssocID="{EA672CE1-0F79-4414-A91A-9EE83DBD1660}" presName="bgRect" presStyleLbl="bgShp" presStyleIdx="3" presStyleCnt="4"/>
      <dgm:spPr/>
    </dgm:pt>
    <dgm:pt modelId="{25B60CFC-0651-4F15-92A2-5F9026E9D7BC}" type="pres">
      <dgm:prSet presAssocID="{EA672CE1-0F79-4414-A91A-9EE83DBD166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zzy face outline with solid fill"/>
        </a:ext>
      </dgm:extLst>
    </dgm:pt>
    <dgm:pt modelId="{CB373BD9-79AD-4376-9BB1-AEA71C18618E}" type="pres">
      <dgm:prSet presAssocID="{EA672CE1-0F79-4414-A91A-9EE83DBD1660}" presName="spaceRect" presStyleCnt="0"/>
      <dgm:spPr/>
    </dgm:pt>
    <dgm:pt modelId="{CC04F52E-E411-4450-BD45-33130DA43F0E}" type="pres">
      <dgm:prSet presAssocID="{EA672CE1-0F79-4414-A91A-9EE83DBD1660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9277C911-4B4B-49B2-9135-5594B4BC83A7}" type="presOf" srcId="{227B1032-4898-4ACE-B97F-C83572939BF5}" destId="{1DD4B9AF-098C-4FC8-B1C2-324A7E280761}" srcOrd="0" destOrd="0" presId="urn:microsoft.com/office/officeart/2018/2/layout/IconVerticalSolidList"/>
    <dgm:cxn modelId="{59B33930-1687-4C9F-B61B-160BD625EC1F}" srcId="{7079DDC8-5013-40B4-B3EA-AA01669F2C5D}" destId="{EA672CE1-0F79-4414-A91A-9EE83DBD1660}" srcOrd="3" destOrd="0" parTransId="{B0859CF5-5E6C-4F6D-BE3D-C59799B5BFFE}" sibTransId="{ED84AA57-5D07-4993-BA9C-7F1ECC206D92}"/>
    <dgm:cxn modelId="{E30F6360-8401-4682-B18C-A3008A016DBA}" srcId="{7079DDC8-5013-40B4-B3EA-AA01669F2C5D}" destId="{6D51C2BE-2A4F-435F-B9B5-5BC8F5647D4B}" srcOrd="1" destOrd="0" parTransId="{A0AEA361-62C0-4C34-9213-A3B9F4846A79}" sibTransId="{4676D389-4321-4991-A6DE-1A77A1869280}"/>
    <dgm:cxn modelId="{C1044B51-0FB9-46DE-A93E-82C313D23ECB}" srcId="{7079DDC8-5013-40B4-B3EA-AA01669F2C5D}" destId="{227B1032-4898-4ACE-B97F-C83572939BF5}" srcOrd="0" destOrd="0" parTransId="{CC712546-C272-447C-8F0E-573C6744B914}" sibTransId="{B03626BD-6409-4867-BA38-B1BE3AEC5C74}"/>
    <dgm:cxn modelId="{01811456-ED1B-41B2-B801-BE304D7A9104}" srcId="{7079DDC8-5013-40B4-B3EA-AA01669F2C5D}" destId="{FFD8F5FC-438E-40E1-8FE7-DCE90DB54661}" srcOrd="2" destOrd="0" parTransId="{76D9FCAE-E12F-4CBB-8EA7-885EEE96B732}" sibTransId="{E9E94D8F-08A0-4DBE-8936-D8537755F33A}"/>
    <dgm:cxn modelId="{8DF150A1-B2F7-4C07-B475-70732FE83E8C}" type="presOf" srcId="{6D51C2BE-2A4F-435F-B9B5-5BC8F5647D4B}" destId="{907112C6-DFF2-4861-8794-112A09922A3E}" srcOrd="0" destOrd="0" presId="urn:microsoft.com/office/officeart/2018/2/layout/IconVerticalSolidList"/>
    <dgm:cxn modelId="{A95A29A4-0967-4581-BAE0-D719AC160DEF}" type="presOf" srcId="{7079DDC8-5013-40B4-B3EA-AA01669F2C5D}" destId="{FD721327-F4A2-4618-B93D-8FCDC021538C}" srcOrd="0" destOrd="0" presId="urn:microsoft.com/office/officeart/2018/2/layout/IconVerticalSolidList"/>
    <dgm:cxn modelId="{00F6A3F8-EC60-4A65-A7F7-7C4B48395CAA}" type="presOf" srcId="{EA672CE1-0F79-4414-A91A-9EE83DBD1660}" destId="{CC04F52E-E411-4450-BD45-33130DA43F0E}" srcOrd="0" destOrd="0" presId="urn:microsoft.com/office/officeart/2018/2/layout/IconVerticalSolidList"/>
    <dgm:cxn modelId="{6EB15CFD-90C9-45F1-86FF-39ECA5544B1C}" type="presOf" srcId="{FFD8F5FC-438E-40E1-8FE7-DCE90DB54661}" destId="{8C2E4028-E021-49A5-A12E-3A864A60A388}" srcOrd="0" destOrd="0" presId="urn:microsoft.com/office/officeart/2018/2/layout/IconVerticalSolidList"/>
    <dgm:cxn modelId="{92E97053-C902-43DA-8188-1CABE7AABE5E}" type="presParOf" srcId="{FD721327-F4A2-4618-B93D-8FCDC021538C}" destId="{02C53126-47B8-4290-9B82-BC964BCDFFDB}" srcOrd="0" destOrd="0" presId="urn:microsoft.com/office/officeart/2018/2/layout/IconVerticalSolidList"/>
    <dgm:cxn modelId="{524C30E3-ED31-4F99-A521-CEEF3778040A}" type="presParOf" srcId="{02C53126-47B8-4290-9B82-BC964BCDFFDB}" destId="{D8D61E47-C6EC-464F-82BB-6F46B6917E0E}" srcOrd="0" destOrd="0" presId="urn:microsoft.com/office/officeart/2018/2/layout/IconVerticalSolidList"/>
    <dgm:cxn modelId="{5B6C07EC-3C7E-401C-943F-8F04CB56E3BA}" type="presParOf" srcId="{02C53126-47B8-4290-9B82-BC964BCDFFDB}" destId="{A81AEA4B-D982-4D3D-A8B6-5C27E433A735}" srcOrd="1" destOrd="0" presId="urn:microsoft.com/office/officeart/2018/2/layout/IconVerticalSolidList"/>
    <dgm:cxn modelId="{38D3E728-1611-4E4A-B1AC-F03AA957DCB3}" type="presParOf" srcId="{02C53126-47B8-4290-9B82-BC964BCDFFDB}" destId="{84031DDC-E939-4426-8488-D30DABC0149F}" srcOrd="2" destOrd="0" presId="urn:microsoft.com/office/officeart/2018/2/layout/IconVerticalSolidList"/>
    <dgm:cxn modelId="{FB08F534-781C-4623-9353-1AED6F47D25E}" type="presParOf" srcId="{02C53126-47B8-4290-9B82-BC964BCDFFDB}" destId="{1DD4B9AF-098C-4FC8-B1C2-324A7E280761}" srcOrd="3" destOrd="0" presId="urn:microsoft.com/office/officeart/2018/2/layout/IconVerticalSolidList"/>
    <dgm:cxn modelId="{EB7F02EF-8A30-4B35-B69D-50DAE2E707A0}" type="presParOf" srcId="{FD721327-F4A2-4618-B93D-8FCDC021538C}" destId="{055D86AF-E043-4B83-AFF5-E306BD2B9F40}" srcOrd="1" destOrd="0" presId="urn:microsoft.com/office/officeart/2018/2/layout/IconVerticalSolidList"/>
    <dgm:cxn modelId="{4F593B88-1A34-4BE7-A107-F91942E13BFA}" type="presParOf" srcId="{FD721327-F4A2-4618-B93D-8FCDC021538C}" destId="{D06E3831-BB5E-4733-96AC-0960019E33E2}" srcOrd="2" destOrd="0" presId="urn:microsoft.com/office/officeart/2018/2/layout/IconVerticalSolidList"/>
    <dgm:cxn modelId="{1CC3C311-AEFD-4C5D-8D2A-93A2914159C9}" type="presParOf" srcId="{D06E3831-BB5E-4733-96AC-0960019E33E2}" destId="{960B1F3E-2015-49E6-B250-47947A2ACC33}" srcOrd="0" destOrd="0" presId="urn:microsoft.com/office/officeart/2018/2/layout/IconVerticalSolidList"/>
    <dgm:cxn modelId="{B4B749CA-D0E8-4076-BEC1-0C3C9C137EDB}" type="presParOf" srcId="{D06E3831-BB5E-4733-96AC-0960019E33E2}" destId="{8D169E88-75B8-49E7-BEC6-A1FE941D2F86}" srcOrd="1" destOrd="0" presId="urn:microsoft.com/office/officeart/2018/2/layout/IconVerticalSolidList"/>
    <dgm:cxn modelId="{8F7C2D48-61B2-4213-A571-D2B35F5F80A0}" type="presParOf" srcId="{D06E3831-BB5E-4733-96AC-0960019E33E2}" destId="{F60EBD13-F497-4208-AC07-1FC10333AD51}" srcOrd="2" destOrd="0" presId="urn:microsoft.com/office/officeart/2018/2/layout/IconVerticalSolidList"/>
    <dgm:cxn modelId="{DD7E1191-F1EC-4CE8-8EE9-8CEDACBA8079}" type="presParOf" srcId="{D06E3831-BB5E-4733-96AC-0960019E33E2}" destId="{907112C6-DFF2-4861-8794-112A09922A3E}" srcOrd="3" destOrd="0" presId="urn:microsoft.com/office/officeart/2018/2/layout/IconVerticalSolidList"/>
    <dgm:cxn modelId="{1FD68DBE-DE26-4391-BE7D-A3633785A435}" type="presParOf" srcId="{FD721327-F4A2-4618-B93D-8FCDC021538C}" destId="{0C88E88B-61C5-4919-A719-D92B3C18E0B1}" srcOrd="3" destOrd="0" presId="urn:microsoft.com/office/officeart/2018/2/layout/IconVerticalSolidList"/>
    <dgm:cxn modelId="{D2FE6582-C93A-4763-9C0F-CA4E8E22C7F8}" type="presParOf" srcId="{FD721327-F4A2-4618-B93D-8FCDC021538C}" destId="{4E72B4A2-2591-4774-9635-4D798EEB67E5}" srcOrd="4" destOrd="0" presId="urn:microsoft.com/office/officeart/2018/2/layout/IconVerticalSolidList"/>
    <dgm:cxn modelId="{41960433-A01E-42D6-BDD7-DC1F2EAEBDF0}" type="presParOf" srcId="{4E72B4A2-2591-4774-9635-4D798EEB67E5}" destId="{5C455193-1DCC-4B52-BC53-40C8F9347DE6}" srcOrd="0" destOrd="0" presId="urn:microsoft.com/office/officeart/2018/2/layout/IconVerticalSolidList"/>
    <dgm:cxn modelId="{E2B8C03B-1E16-4CE6-A9D1-95885742D687}" type="presParOf" srcId="{4E72B4A2-2591-4774-9635-4D798EEB67E5}" destId="{1CFA2435-C8D3-408E-9425-A4D6532E13D2}" srcOrd="1" destOrd="0" presId="urn:microsoft.com/office/officeart/2018/2/layout/IconVerticalSolidList"/>
    <dgm:cxn modelId="{6C579F7F-F485-4B1F-8F79-9813E239AEB4}" type="presParOf" srcId="{4E72B4A2-2591-4774-9635-4D798EEB67E5}" destId="{A341FCEA-BFFB-41B6-B739-BCDCC845EB82}" srcOrd="2" destOrd="0" presId="urn:microsoft.com/office/officeart/2018/2/layout/IconVerticalSolidList"/>
    <dgm:cxn modelId="{105CECEC-2172-458C-A724-93AD7B3B858D}" type="presParOf" srcId="{4E72B4A2-2591-4774-9635-4D798EEB67E5}" destId="{8C2E4028-E021-49A5-A12E-3A864A60A388}" srcOrd="3" destOrd="0" presId="urn:microsoft.com/office/officeart/2018/2/layout/IconVerticalSolidList"/>
    <dgm:cxn modelId="{CC8B80B9-6D80-48A9-902A-F1E743808467}" type="presParOf" srcId="{FD721327-F4A2-4618-B93D-8FCDC021538C}" destId="{D04E6782-1889-41E7-B366-9870918382BB}" srcOrd="5" destOrd="0" presId="urn:microsoft.com/office/officeart/2018/2/layout/IconVerticalSolidList"/>
    <dgm:cxn modelId="{4AF461EE-5696-4671-A09F-FB99B88D1018}" type="presParOf" srcId="{FD721327-F4A2-4618-B93D-8FCDC021538C}" destId="{311C7DE4-B1F7-47A9-B8AE-0A7C59C889B1}" srcOrd="6" destOrd="0" presId="urn:microsoft.com/office/officeart/2018/2/layout/IconVerticalSolidList"/>
    <dgm:cxn modelId="{DBF64100-5C87-4F81-A9AA-630DD000C190}" type="presParOf" srcId="{311C7DE4-B1F7-47A9-B8AE-0A7C59C889B1}" destId="{9666ECF7-1595-4666-8F75-2C1F19CB45AF}" srcOrd="0" destOrd="0" presId="urn:microsoft.com/office/officeart/2018/2/layout/IconVerticalSolidList"/>
    <dgm:cxn modelId="{3B4F3A45-9F40-4762-806A-A9EF57684FC7}" type="presParOf" srcId="{311C7DE4-B1F7-47A9-B8AE-0A7C59C889B1}" destId="{25B60CFC-0651-4F15-92A2-5F9026E9D7BC}" srcOrd="1" destOrd="0" presId="urn:microsoft.com/office/officeart/2018/2/layout/IconVerticalSolidList"/>
    <dgm:cxn modelId="{48D379F5-7EE8-4F33-AF3E-D5F2E900E4B4}" type="presParOf" srcId="{311C7DE4-B1F7-47A9-B8AE-0A7C59C889B1}" destId="{CB373BD9-79AD-4376-9BB1-AEA71C18618E}" srcOrd="2" destOrd="0" presId="urn:microsoft.com/office/officeart/2018/2/layout/IconVerticalSolidList"/>
    <dgm:cxn modelId="{A73E8D02-F7EE-4A5B-8346-724855AC9431}" type="presParOf" srcId="{311C7DE4-B1F7-47A9-B8AE-0A7C59C889B1}" destId="{CC04F52E-E411-4450-BD45-33130DA43F0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277725-3A90-4CFC-916A-7EEC4FB5E57E}">
      <dsp:nvSpPr>
        <dsp:cNvPr id="0" name=""/>
        <dsp:cNvSpPr/>
      </dsp:nvSpPr>
      <dsp:spPr>
        <a:xfrm>
          <a:off x="1400755" y="1826"/>
          <a:ext cx="5603021" cy="187177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714" tIns="475432" rIns="108714" bIns="475432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Align content with college-level course expectations.</a:t>
          </a:r>
        </a:p>
      </dsp:txBody>
      <dsp:txXfrm>
        <a:off x="1400755" y="1826"/>
        <a:ext cx="5603021" cy="1871779"/>
      </dsp:txXfrm>
    </dsp:sp>
    <dsp:sp modelId="{015AFC48-222E-421E-BBCB-8D66749F241E}">
      <dsp:nvSpPr>
        <dsp:cNvPr id="0" name=""/>
        <dsp:cNvSpPr/>
      </dsp:nvSpPr>
      <dsp:spPr>
        <a:xfrm>
          <a:off x="0" y="1826"/>
          <a:ext cx="1400755" cy="187177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123" tIns="184890" rIns="74123" bIns="18489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Align</a:t>
          </a:r>
        </a:p>
      </dsp:txBody>
      <dsp:txXfrm>
        <a:off x="0" y="1826"/>
        <a:ext cx="1400755" cy="1871779"/>
      </dsp:txXfrm>
    </dsp:sp>
    <dsp:sp modelId="{BC65982A-0034-4E37-B8C8-DB6A8C462E72}">
      <dsp:nvSpPr>
        <dsp:cNvPr id="0" name=""/>
        <dsp:cNvSpPr/>
      </dsp:nvSpPr>
      <dsp:spPr>
        <a:xfrm>
          <a:off x="1400755" y="1985912"/>
          <a:ext cx="5603021" cy="1871779"/>
        </a:xfrm>
        <a:prstGeom prst="rect">
          <a:avLst/>
        </a:prstGeom>
        <a:solidFill>
          <a:schemeClr val="accent2">
            <a:tint val="40000"/>
            <a:alpha val="90000"/>
            <a:hueOff val="-9941526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9941526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714" tIns="475432" rIns="108714" bIns="475432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Provide consistent opportunities for students to construct knowledge.</a:t>
          </a:r>
        </a:p>
      </dsp:txBody>
      <dsp:txXfrm>
        <a:off x="1400755" y="1985912"/>
        <a:ext cx="5603021" cy="1871779"/>
      </dsp:txXfrm>
    </dsp:sp>
    <dsp:sp modelId="{63B5BE25-4C3F-4309-A04B-069A520B0DAD}">
      <dsp:nvSpPr>
        <dsp:cNvPr id="0" name=""/>
        <dsp:cNvSpPr/>
      </dsp:nvSpPr>
      <dsp:spPr>
        <a:xfrm>
          <a:off x="0" y="1985912"/>
          <a:ext cx="1400755" cy="1871779"/>
        </a:xfrm>
        <a:prstGeom prst="rect">
          <a:avLst/>
        </a:prstGeom>
        <a:solidFill>
          <a:schemeClr val="accent2">
            <a:hueOff val="-9293625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9293625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123" tIns="184890" rIns="74123" bIns="18489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Provide</a:t>
          </a:r>
        </a:p>
      </dsp:txBody>
      <dsp:txXfrm>
        <a:off x="0" y="1985912"/>
        <a:ext cx="1400755" cy="1871779"/>
      </dsp:txXfrm>
    </dsp:sp>
    <dsp:sp modelId="{5F3A06D0-718E-4AE9-ACDE-FBD452A2A118}">
      <dsp:nvSpPr>
        <dsp:cNvPr id="0" name=""/>
        <dsp:cNvSpPr/>
      </dsp:nvSpPr>
      <dsp:spPr>
        <a:xfrm>
          <a:off x="1400755" y="3969999"/>
          <a:ext cx="5603021" cy="1871779"/>
        </a:xfrm>
        <a:prstGeom prst="rect">
          <a:avLst/>
        </a:prstGeom>
        <a:solidFill>
          <a:schemeClr val="accent2">
            <a:tint val="40000"/>
            <a:alpha val="90000"/>
            <a:hueOff val="-19883051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9883051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714" tIns="475432" rIns="108714" bIns="475432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Make struggle part of the process.</a:t>
          </a:r>
        </a:p>
      </dsp:txBody>
      <dsp:txXfrm>
        <a:off x="1400755" y="3969999"/>
        <a:ext cx="5603021" cy="1871779"/>
      </dsp:txXfrm>
    </dsp:sp>
    <dsp:sp modelId="{D81F9428-C8B8-4297-95A7-E4EC7CD1E3C4}">
      <dsp:nvSpPr>
        <dsp:cNvPr id="0" name=""/>
        <dsp:cNvSpPr/>
      </dsp:nvSpPr>
      <dsp:spPr>
        <a:xfrm>
          <a:off x="0" y="3969999"/>
          <a:ext cx="1400755" cy="1871779"/>
        </a:xfrm>
        <a:prstGeom prst="rect">
          <a:avLst/>
        </a:prstGeom>
        <a:solidFill>
          <a:schemeClr val="accent2">
            <a:hueOff val="-1858725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858725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123" tIns="184890" rIns="74123" bIns="18489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Make</a:t>
          </a:r>
        </a:p>
      </dsp:txBody>
      <dsp:txXfrm>
        <a:off x="0" y="3969999"/>
        <a:ext cx="1400755" cy="187177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5323F7-57E8-49CB-A817-616FF5A4CD86}">
      <dsp:nvSpPr>
        <dsp:cNvPr id="0" name=""/>
        <dsp:cNvSpPr/>
      </dsp:nvSpPr>
      <dsp:spPr>
        <a:xfrm>
          <a:off x="0" y="845344"/>
          <a:ext cx="1643062" cy="19716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298" tIns="0" rIns="162298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Have them correct errors or re-write a specific number of sentences to fix the problems you've identified</a:t>
          </a:r>
        </a:p>
      </dsp:txBody>
      <dsp:txXfrm>
        <a:off x="0" y="1634014"/>
        <a:ext cx="1643062" cy="1183005"/>
      </dsp:txXfrm>
    </dsp:sp>
    <dsp:sp modelId="{3DDA79FD-0328-40C6-8988-0569083BA283}">
      <dsp:nvSpPr>
        <dsp:cNvPr id="0" name=""/>
        <dsp:cNvSpPr/>
      </dsp:nvSpPr>
      <dsp:spPr>
        <a:xfrm>
          <a:off x="0" y="845344"/>
          <a:ext cx="1643062" cy="78867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298" tIns="165100" rIns="162298" bIns="16510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01</a:t>
          </a:r>
        </a:p>
      </dsp:txBody>
      <dsp:txXfrm>
        <a:off x="0" y="845344"/>
        <a:ext cx="1643062" cy="788670"/>
      </dsp:txXfrm>
    </dsp:sp>
    <dsp:sp modelId="{A3252488-AAB6-42EE-8577-40A6D41100DA}">
      <dsp:nvSpPr>
        <dsp:cNvPr id="0" name=""/>
        <dsp:cNvSpPr/>
      </dsp:nvSpPr>
      <dsp:spPr>
        <a:xfrm>
          <a:off x="1774507" y="845344"/>
          <a:ext cx="1643062" cy="197167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298" tIns="0" rIns="162298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Have them look up errors in their writing handbook or online</a:t>
          </a:r>
        </a:p>
      </dsp:txBody>
      <dsp:txXfrm>
        <a:off x="1774507" y="1634014"/>
        <a:ext cx="1643062" cy="1183005"/>
      </dsp:txXfrm>
    </dsp:sp>
    <dsp:sp modelId="{1DDE8596-2121-477C-A58B-70201284473A}">
      <dsp:nvSpPr>
        <dsp:cNvPr id="0" name=""/>
        <dsp:cNvSpPr/>
      </dsp:nvSpPr>
      <dsp:spPr>
        <a:xfrm>
          <a:off x="1774507" y="845344"/>
          <a:ext cx="1643062" cy="78867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298" tIns="165100" rIns="162298" bIns="16510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02</a:t>
          </a:r>
        </a:p>
      </dsp:txBody>
      <dsp:txXfrm>
        <a:off x="1774507" y="845344"/>
        <a:ext cx="1643062" cy="788670"/>
      </dsp:txXfrm>
    </dsp:sp>
    <dsp:sp modelId="{CC19CB4C-3FFA-48C9-AC17-7ECE042B1526}">
      <dsp:nvSpPr>
        <dsp:cNvPr id="0" name=""/>
        <dsp:cNvSpPr/>
      </dsp:nvSpPr>
      <dsp:spPr>
        <a:xfrm>
          <a:off x="3549015" y="845344"/>
          <a:ext cx="1643062" cy="19716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298" tIns="0" rIns="162298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Require them to work through exercises in the textbook to build needed skills</a:t>
          </a:r>
        </a:p>
      </dsp:txBody>
      <dsp:txXfrm>
        <a:off x="3549015" y="1634014"/>
        <a:ext cx="1643062" cy="1183005"/>
      </dsp:txXfrm>
    </dsp:sp>
    <dsp:sp modelId="{A9A48627-D601-4E17-B16C-E75BC4995854}">
      <dsp:nvSpPr>
        <dsp:cNvPr id="0" name=""/>
        <dsp:cNvSpPr/>
      </dsp:nvSpPr>
      <dsp:spPr>
        <a:xfrm>
          <a:off x="3549015" y="845344"/>
          <a:ext cx="1643062" cy="78867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298" tIns="165100" rIns="162298" bIns="16510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03</a:t>
          </a:r>
        </a:p>
      </dsp:txBody>
      <dsp:txXfrm>
        <a:off x="3549015" y="845344"/>
        <a:ext cx="1643062" cy="788670"/>
      </dsp:txXfrm>
    </dsp:sp>
    <dsp:sp modelId="{5B5D1018-3D9B-44D8-9A07-CC8E07930F31}">
      <dsp:nvSpPr>
        <dsp:cNvPr id="0" name=""/>
        <dsp:cNvSpPr/>
      </dsp:nvSpPr>
      <dsp:spPr>
        <a:xfrm>
          <a:off x="5323522" y="845344"/>
          <a:ext cx="1643062" cy="19716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298" tIns="0" rIns="162298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Ask </a:t>
          </a:r>
          <a:r>
            <a:rPr lang="en-US" sz="1100" kern="1200">
              <a:latin typeface="Avenir Next LT Pro"/>
            </a:rPr>
            <a:t>them</a:t>
          </a:r>
          <a:r>
            <a:rPr lang="en-US" sz="1100" kern="1200"/>
            <a:t> to document improvements to a draft based on your grading comments on a previous paper.</a:t>
          </a:r>
        </a:p>
      </dsp:txBody>
      <dsp:txXfrm>
        <a:off x="5323522" y="1634014"/>
        <a:ext cx="1643062" cy="1183005"/>
      </dsp:txXfrm>
    </dsp:sp>
    <dsp:sp modelId="{0387F4AE-EB50-4875-B0BC-12F11472256C}">
      <dsp:nvSpPr>
        <dsp:cNvPr id="0" name=""/>
        <dsp:cNvSpPr/>
      </dsp:nvSpPr>
      <dsp:spPr>
        <a:xfrm>
          <a:off x="5323522" y="845344"/>
          <a:ext cx="1643062" cy="78867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298" tIns="165100" rIns="162298" bIns="16510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04</a:t>
          </a:r>
        </a:p>
      </dsp:txBody>
      <dsp:txXfrm>
        <a:off x="5323522" y="845344"/>
        <a:ext cx="1643062" cy="788670"/>
      </dsp:txXfrm>
    </dsp:sp>
    <dsp:sp modelId="{93F06F6D-863D-4D87-8C94-1D3DDD71303E}">
      <dsp:nvSpPr>
        <dsp:cNvPr id="0" name=""/>
        <dsp:cNvSpPr/>
      </dsp:nvSpPr>
      <dsp:spPr>
        <a:xfrm>
          <a:off x="7098030" y="845344"/>
          <a:ext cx="1643062" cy="197167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298" tIns="0" rIns="162298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Have them do a full revision</a:t>
          </a:r>
        </a:p>
      </dsp:txBody>
      <dsp:txXfrm>
        <a:off x="7098030" y="1634014"/>
        <a:ext cx="1643062" cy="1183005"/>
      </dsp:txXfrm>
    </dsp:sp>
    <dsp:sp modelId="{228C0807-D19E-4B32-B485-3D9947B0E4E8}">
      <dsp:nvSpPr>
        <dsp:cNvPr id="0" name=""/>
        <dsp:cNvSpPr/>
      </dsp:nvSpPr>
      <dsp:spPr>
        <a:xfrm>
          <a:off x="7098030" y="845344"/>
          <a:ext cx="1643062" cy="78867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298" tIns="165100" rIns="162298" bIns="16510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05</a:t>
          </a:r>
        </a:p>
      </dsp:txBody>
      <dsp:txXfrm>
        <a:off x="7098030" y="845344"/>
        <a:ext cx="1643062" cy="788670"/>
      </dsp:txXfrm>
    </dsp:sp>
    <dsp:sp modelId="{F899277D-18A2-4694-87CF-B0CFCEFE77BD}">
      <dsp:nvSpPr>
        <dsp:cNvPr id="0" name=""/>
        <dsp:cNvSpPr/>
      </dsp:nvSpPr>
      <dsp:spPr>
        <a:xfrm>
          <a:off x="8872537" y="845344"/>
          <a:ext cx="1643062" cy="19716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298" tIns="0" rIns="162298" bIns="33020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Have them conference with you to discuss your grading comments</a:t>
          </a:r>
        </a:p>
      </dsp:txBody>
      <dsp:txXfrm>
        <a:off x="8872537" y="1634014"/>
        <a:ext cx="1643062" cy="1183005"/>
      </dsp:txXfrm>
    </dsp:sp>
    <dsp:sp modelId="{41409E00-95AD-41C4-A457-D64356FF6640}">
      <dsp:nvSpPr>
        <dsp:cNvPr id="0" name=""/>
        <dsp:cNvSpPr/>
      </dsp:nvSpPr>
      <dsp:spPr>
        <a:xfrm>
          <a:off x="8872537" y="845344"/>
          <a:ext cx="1643062" cy="78867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2298" tIns="165100" rIns="162298" bIns="16510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06</a:t>
          </a:r>
        </a:p>
      </dsp:txBody>
      <dsp:txXfrm>
        <a:off x="8872537" y="845344"/>
        <a:ext cx="1643062" cy="7886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F69F0E-C02E-4783-BD36-3A9280FD56CA}">
      <dsp:nvSpPr>
        <dsp:cNvPr id="0" name=""/>
        <dsp:cNvSpPr/>
      </dsp:nvSpPr>
      <dsp:spPr>
        <a:xfrm>
          <a:off x="0" y="529"/>
          <a:ext cx="10156531" cy="123789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0B7CC4-8958-4EEF-956F-D7971B818621}">
      <dsp:nvSpPr>
        <dsp:cNvPr id="0" name=""/>
        <dsp:cNvSpPr/>
      </dsp:nvSpPr>
      <dsp:spPr>
        <a:xfrm>
          <a:off x="374462" y="279054"/>
          <a:ext cx="680840" cy="68084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FC97CF-FDDC-4FC1-BB08-E638D8C78945}">
      <dsp:nvSpPr>
        <dsp:cNvPr id="0" name=""/>
        <dsp:cNvSpPr/>
      </dsp:nvSpPr>
      <dsp:spPr>
        <a:xfrm>
          <a:off x="1429764" y="529"/>
          <a:ext cx="8726766" cy="12378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10" tIns="131010" rIns="131010" bIns="13101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Don't just re-teach k-12 content in lower-level class.</a:t>
          </a:r>
        </a:p>
      </dsp:txBody>
      <dsp:txXfrm>
        <a:off x="1429764" y="529"/>
        <a:ext cx="8726766" cy="1237891"/>
      </dsp:txXfrm>
    </dsp:sp>
    <dsp:sp modelId="{20392C13-914E-4C85-9659-9FBAC4371A1C}">
      <dsp:nvSpPr>
        <dsp:cNvPr id="0" name=""/>
        <dsp:cNvSpPr/>
      </dsp:nvSpPr>
      <dsp:spPr>
        <a:xfrm>
          <a:off x="0" y="1547893"/>
          <a:ext cx="10156531" cy="123789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423FAF-C51E-47EE-B685-C68CB21703E0}">
      <dsp:nvSpPr>
        <dsp:cNvPr id="0" name=""/>
        <dsp:cNvSpPr/>
      </dsp:nvSpPr>
      <dsp:spPr>
        <a:xfrm>
          <a:off x="374462" y="1826419"/>
          <a:ext cx="680840" cy="68084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31449F-3B33-46A6-9306-CBAF67BD3139}">
      <dsp:nvSpPr>
        <dsp:cNvPr id="0" name=""/>
        <dsp:cNvSpPr/>
      </dsp:nvSpPr>
      <dsp:spPr>
        <a:xfrm>
          <a:off x="1429764" y="1547893"/>
          <a:ext cx="8726766" cy="12378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10" tIns="131010" rIns="131010" bIns="13101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Teach the skills needed to do the work of the college-level class.</a:t>
          </a:r>
        </a:p>
      </dsp:txBody>
      <dsp:txXfrm>
        <a:off x="1429764" y="1547893"/>
        <a:ext cx="8726766" cy="1237891"/>
      </dsp:txXfrm>
    </dsp:sp>
    <dsp:sp modelId="{56C16180-F12B-4EB8-9881-C5C64146DB13}">
      <dsp:nvSpPr>
        <dsp:cNvPr id="0" name=""/>
        <dsp:cNvSpPr/>
      </dsp:nvSpPr>
      <dsp:spPr>
        <a:xfrm>
          <a:off x="0" y="3095258"/>
          <a:ext cx="10156531" cy="123789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5B0A6D-5105-4393-BCCD-C117BB635923}">
      <dsp:nvSpPr>
        <dsp:cNvPr id="0" name=""/>
        <dsp:cNvSpPr/>
      </dsp:nvSpPr>
      <dsp:spPr>
        <a:xfrm>
          <a:off x="374462" y="3373783"/>
          <a:ext cx="680840" cy="68084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F81A07-F43A-4036-83F2-04CF7122ED87}">
      <dsp:nvSpPr>
        <dsp:cNvPr id="0" name=""/>
        <dsp:cNvSpPr/>
      </dsp:nvSpPr>
      <dsp:spPr>
        <a:xfrm>
          <a:off x="1429764" y="3095258"/>
          <a:ext cx="8726766" cy="12378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10" tIns="131010" rIns="131010" bIns="13101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The lower-level class is not a study hall!</a:t>
          </a:r>
        </a:p>
      </dsp:txBody>
      <dsp:txXfrm>
        <a:off x="1429764" y="3095258"/>
        <a:ext cx="8726766" cy="12378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387C98-C554-4832-9C66-4100434E5797}">
      <dsp:nvSpPr>
        <dsp:cNvPr id="0" name=""/>
        <dsp:cNvSpPr/>
      </dsp:nvSpPr>
      <dsp:spPr>
        <a:xfrm>
          <a:off x="0" y="529"/>
          <a:ext cx="10156531" cy="123789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02BAAF-4E87-4252-AC11-7892A5E53302}">
      <dsp:nvSpPr>
        <dsp:cNvPr id="0" name=""/>
        <dsp:cNvSpPr/>
      </dsp:nvSpPr>
      <dsp:spPr>
        <a:xfrm>
          <a:off x="374462" y="279054"/>
          <a:ext cx="680840" cy="68084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B9284F-74AA-409F-AF69-7A04FDB4DA5E}">
      <dsp:nvSpPr>
        <dsp:cNvPr id="0" name=""/>
        <dsp:cNvSpPr/>
      </dsp:nvSpPr>
      <dsp:spPr>
        <a:xfrm>
          <a:off x="1429764" y="529"/>
          <a:ext cx="8726766" cy="12378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10" tIns="131010" rIns="131010" bIns="13101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Don't just teach "fact transmission and recall."</a:t>
          </a:r>
        </a:p>
      </dsp:txBody>
      <dsp:txXfrm>
        <a:off x="1429764" y="529"/>
        <a:ext cx="8726766" cy="1237891"/>
      </dsp:txXfrm>
    </dsp:sp>
    <dsp:sp modelId="{931BFF35-CD55-4C86-A792-93ACD0BBA179}">
      <dsp:nvSpPr>
        <dsp:cNvPr id="0" name=""/>
        <dsp:cNvSpPr/>
      </dsp:nvSpPr>
      <dsp:spPr>
        <a:xfrm>
          <a:off x="0" y="1547893"/>
          <a:ext cx="10156531" cy="123789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DA4BF0-FDC2-414B-A8A0-8C8C79C9EA49}">
      <dsp:nvSpPr>
        <dsp:cNvPr id="0" name=""/>
        <dsp:cNvSpPr/>
      </dsp:nvSpPr>
      <dsp:spPr>
        <a:xfrm>
          <a:off x="374462" y="1826419"/>
          <a:ext cx="680840" cy="68084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578B7E-9F61-4961-A827-AF03451E430E}">
      <dsp:nvSpPr>
        <dsp:cNvPr id="0" name=""/>
        <dsp:cNvSpPr/>
      </dsp:nvSpPr>
      <dsp:spPr>
        <a:xfrm>
          <a:off x="1429764" y="1547893"/>
          <a:ext cx="8726766" cy="12378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10" tIns="131010" rIns="131010" bIns="13101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Aim to teach "problem solving and critical thinking."</a:t>
          </a:r>
        </a:p>
      </dsp:txBody>
      <dsp:txXfrm>
        <a:off x="1429764" y="1547893"/>
        <a:ext cx="8726766" cy="1237891"/>
      </dsp:txXfrm>
    </dsp:sp>
    <dsp:sp modelId="{2F08EE5C-8C93-4BA0-AE09-5A7500A46D66}">
      <dsp:nvSpPr>
        <dsp:cNvPr id="0" name=""/>
        <dsp:cNvSpPr/>
      </dsp:nvSpPr>
      <dsp:spPr>
        <a:xfrm>
          <a:off x="0" y="3095258"/>
          <a:ext cx="10156531" cy="123789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FF7BE9-CA56-4AA3-9897-914969046071}">
      <dsp:nvSpPr>
        <dsp:cNvPr id="0" name=""/>
        <dsp:cNvSpPr/>
      </dsp:nvSpPr>
      <dsp:spPr>
        <a:xfrm>
          <a:off x="374462" y="3373783"/>
          <a:ext cx="680840" cy="68084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A42581-5D70-4008-931C-BE7991E21C2D}">
      <dsp:nvSpPr>
        <dsp:cNvPr id="0" name=""/>
        <dsp:cNvSpPr/>
      </dsp:nvSpPr>
      <dsp:spPr>
        <a:xfrm>
          <a:off x="1429764" y="3095258"/>
          <a:ext cx="8726766" cy="12378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10" tIns="131010" rIns="131010" bIns="13101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Encourage students to "build conceptual connections between texts, ideas, and experiences."</a:t>
          </a:r>
        </a:p>
      </dsp:txBody>
      <dsp:txXfrm>
        <a:off x="1429764" y="3095258"/>
        <a:ext cx="8726766" cy="12378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40A746-3EE1-4C5E-9174-775A69D60610}">
      <dsp:nvSpPr>
        <dsp:cNvPr id="0" name=""/>
        <dsp:cNvSpPr/>
      </dsp:nvSpPr>
      <dsp:spPr>
        <a:xfrm>
          <a:off x="0" y="0"/>
          <a:ext cx="8938260" cy="109870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In our program here at BCC, both the EG 060 course and the EG 101 course contain "rigorous content."</a:t>
          </a:r>
        </a:p>
      </dsp:txBody>
      <dsp:txXfrm>
        <a:off x="32180" y="32180"/>
        <a:ext cx="7752667" cy="1034348"/>
      </dsp:txXfrm>
    </dsp:sp>
    <dsp:sp modelId="{2F355B69-BE7A-4D9C-B416-F823C46BD575}">
      <dsp:nvSpPr>
        <dsp:cNvPr id="0" name=""/>
        <dsp:cNvSpPr/>
      </dsp:nvSpPr>
      <dsp:spPr>
        <a:xfrm>
          <a:off x="788669" y="1281827"/>
          <a:ext cx="8938260" cy="1098708"/>
        </a:xfrm>
        <a:prstGeom prst="roundRect">
          <a:avLst>
            <a:gd name="adj" fmla="val 10000"/>
          </a:avLst>
        </a:prstGeom>
        <a:solidFill>
          <a:schemeClr val="accent2">
            <a:hueOff val="-9293625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We "scaffold" the 060 course to teach concepts students will need later in the 101 course.</a:t>
          </a:r>
        </a:p>
      </dsp:txBody>
      <dsp:txXfrm>
        <a:off x="820849" y="1314007"/>
        <a:ext cx="7371069" cy="1034348"/>
      </dsp:txXfrm>
    </dsp:sp>
    <dsp:sp modelId="{56BC1D41-A060-4DA7-945F-1BF6DE139A75}">
      <dsp:nvSpPr>
        <dsp:cNvPr id="0" name=""/>
        <dsp:cNvSpPr/>
      </dsp:nvSpPr>
      <dsp:spPr>
        <a:xfrm>
          <a:off x="1577339" y="2563654"/>
          <a:ext cx="8938260" cy="1098708"/>
        </a:xfrm>
        <a:prstGeom prst="roundRect">
          <a:avLst>
            <a:gd name="adj" fmla="val 10000"/>
          </a:avLst>
        </a:prstGeom>
        <a:solidFill>
          <a:schemeClr val="accent2">
            <a:hueOff val="-1858725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Remember: the lower-level course is not a study hall!  It should have separate course work to teach the skills students are going to need later in the "college-level" course.</a:t>
          </a:r>
        </a:p>
      </dsp:txBody>
      <dsp:txXfrm>
        <a:off x="1609519" y="2595834"/>
        <a:ext cx="7371069" cy="1034348"/>
      </dsp:txXfrm>
    </dsp:sp>
    <dsp:sp modelId="{49D2C3AB-B847-4DAC-93D0-E91CDFD74188}">
      <dsp:nvSpPr>
        <dsp:cNvPr id="0" name=""/>
        <dsp:cNvSpPr/>
      </dsp:nvSpPr>
      <dsp:spPr>
        <a:xfrm>
          <a:off x="8224099" y="833187"/>
          <a:ext cx="714160" cy="71416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8384785" y="833187"/>
        <a:ext cx="392788" cy="537405"/>
      </dsp:txXfrm>
    </dsp:sp>
    <dsp:sp modelId="{00896839-E637-4899-90F9-0747B526D923}">
      <dsp:nvSpPr>
        <dsp:cNvPr id="0" name=""/>
        <dsp:cNvSpPr/>
      </dsp:nvSpPr>
      <dsp:spPr>
        <a:xfrm>
          <a:off x="9012769" y="2107689"/>
          <a:ext cx="714160" cy="71416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9883051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9883051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kern="1200"/>
        </a:p>
      </dsp:txBody>
      <dsp:txXfrm>
        <a:off x="9173455" y="2107689"/>
        <a:ext cx="392788" cy="5374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8297CF-1D02-4CBF-A988-634957D740AB}">
      <dsp:nvSpPr>
        <dsp:cNvPr id="0" name=""/>
        <dsp:cNvSpPr/>
      </dsp:nvSpPr>
      <dsp:spPr>
        <a:xfrm>
          <a:off x="0" y="2853"/>
          <a:ext cx="700377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5E38EC-52B1-4C6C-B8C6-47B685487515}">
      <dsp:nvSpPr>
        <dsp:cNvPr id="0" name=""/>
        <dsp:cNvSpPr/>
      </dsp:nvSpPr>
      <dsp:spPr>
        <a:xfrm>
          <a:off x="0" y="2853"/>
          <a:ext cx="7003777" cy="1945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t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/>
            <a:t>Rigorous Reading Assignments</a:t>
          </a:r>
        </a:p>
      </dsp:txBody>
      <dsp:txXfrm>
        <a:off x="0" y="2853"/>
        <a:ext cx="7003777" cy="1945966"/>
      </dsp:txXfrm>
    </dsp:sp>
    <dsp:sp modelId="{5EAF7A76-34F1-4B79-898B-EFE7ADFAABE7}">
      <dsp:nvSpPr>
        <dsp:cNvPr id="0" name=""/>
        <dsp:cNvSpPr/>
      </dsp:nvSpPr>
      <dsp:spPr>
        <a:xfrm>
          <a:off x="0" y="1948819"/>
          <a:ext cx="7003777" cy="0"/>
        </a:xfrm>
        <a:prstGeom prst="line">
          <a:avLst/>
        </a:prstGeom>
        <a:solidFill>
          <a:schemeClr val="accent2">
            <a:hueOff val="-9293625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9293625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DEDA5C-88E1-448E-B776-A16321501EA9}">
      <dsp:nvSpPr>
        <dsp:cNvPr id="0" name=""/>
        <dsp:cNvSpPr/>
      </dsp:nvSpPr>
      <dsp:spPr>
        <a:xfrm>
          <a:off x="0" y="1948819"/>
          <a:ext cx="7003777" cy="1945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t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/>
            <a:t>Rigorous Writing Assignments</a:t>
          </a:r>
        </a:p>
      </dsp:txBody>
      <dsp:txXfrm>
        <a:off x="0" y="1948819"/>
        <a:ext cx="7003777" cy="1945966"/>
      </dsp:txXfrm>
    </dsp:sp>
    <dsp:sp modelId="{92096480-5765-4C6F-867E-B5BF6958C6E2}">
      <dsp:nvSpPr>
        <dsp:cNvPr id="0" name=""/>
        <dsp:cNvSpPr/>
      </dsp:nvSpPr>
      <dsp:spPr>
        <a:xfrm>
          <a:off x="0" y="3894785"/>
          <a:ext cx="7003777" cy="0"/>
        </a:xfrm>
        <a:prstGeom prst="line">
          <a:avLst/>
        </a:prstGeom>
        <a:solidFill>
          <a:schemeClr val="accent2">
            <a:hueOff val="-1858725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858725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A8F40F-6AF2-4DDD-A011-7D119D149147}">
      <dsp:nvSpPr>
        <dsp:cNvPr id="0" name=""/>
        <dsp:cNvSpPr/>
      </dsp:nvSpPr>
      <dsp:spPr>
        <a:xfrm>
          <a:off x="0" y="3894785"/>
          <a:ext cx="7003777" cy="19459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t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500" kern="1200"/>
            <a:t>Rigorous Grading</a:t>
          </a:r>
        </a:p>
      </dsp:txBody>
      <dsp:txXfrm>
        <a:off x="0" y="3894785"/>
        <a:ext cx="7003777" cy="194596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50C172-786A-468B-A2E1-4EAB6325C366}">
      <dsp:nvSpPr>
        <dsp:cNvPr id="0" name=""/>
        <dsp:cNvSpPr/>
      </dsp:nvSpPr>
      <dsp:spPr>
        <a:xfrm>
          <a:off x="0" y="713"/>
          <a:ext cx="7003777" cy="166919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EF410E-99CB-4297-B8E9-7F046F15BC0D}">
      <dsp:nvSpPr>
        <dsp:cNvPr id="0" name=""/>
        <dsp:cNvSpPr/>
      </dsp:nvSpPr>
      <dsp:spPr>
        <a:xfrm>
          <a:off x="504931" y="376281"/>
          <a:ext cx="918056" cy="91805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A8AF00-87EA-4683-8998-DD124DFFB5FD}">
      <dsp:nvSpPr>
        <dsp:cNvPr id="0" name=""/>
        <dsp:cNvSpPr/>
      </dsp:nvSpPr>
      <dsp:spPr>
        <a:xfrm>
          <a:off x="1927918" y="713"/>
          <a:ext cx="5075858" cy="1669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656" tIns="176656" rIns="176656" bIns="176656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Give students an overview of the content before they read. </a:t>
          </a:r>
        </a:p>
      </dsp:txBody>
      <dsp:txXfrm>
        <a:off x="1927918" y="713"/>
        <a:ext cx="5075858" cy="1669193"/>
      </dsp:txXfrm>
    </dsp:sp>
    <dsp:sp modelId="{5423F8EA-5890-43F1-A758-4530932B957B}">
      <dsp:nvSpPr>
        <dsp:cNvPr id="0" name=""/>
        <dsp:cNvSpPr/>
      </dsp:nvSpPr>
      <dsp:spPr>
        <a:xfrm>
          <a:off x="0" y="2087205"/>
          <a:ext cx="7003777" cy="166919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E88AF6-DC31-42C4-82EC-2CE6ADBF9777}">
      <dsp:nvSpPr>
        <dsp:cNvPr id="0" name=""/>
        <dsp:cNvSpPr/>
      </dsp:nvSpPr>
      <dsp:spPr>
        <a:xfrm>
          <a:off x="504931" y="2462774"/>
          <a:ext cx="918056" cy="91805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2A9E22-FC6B-483E-A54C-93D38D82EA0B}">
      <dsp:nvSpPr>
        <dsp:cNvPr id="0" name=""/>
        <dsp:cNvSpPr/>
      </dsp:nvSpPr>
      <dsp:spPr>
        <a:xfrm>
          <a:off x="1927918" y="2087205"/>
          <a:ext cx="5075858" cy="1669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656" tIns="176656" rIns="176656" bIns="176656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Teach them what they will need to know to understand the reading (background info, vocabulary, etc.)--go ahead and lecture if you have to!</a:t>
          </a:r>
        </a:p>
      </dsp:txBody>
      <dsp:txXfrm>
        <a:off x="1927918" y="2087205"/>
        <a:ext cx="5075858" cy="1669193"/>
      </dsp:txXfrm>
    </dsp:sp>
    <dsp:sp modelId="{B4D01F6B-6371-45D9-B77D-D7B11E8EEED1}">
      <dsp:nvSpPr>
        <dsp:cNvPr id="0" name=""/>
        <dsp:cNvSpPr/>
      </dsp:nvSpPr>
      <dsp:spPr>
        <a:xfrm>
          <a:off x="0" y="4173697"/>
          <a:ext cx="7003777" cy="166919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41A388-8D42-4FEC-9525-F312A226F5FC}">
      <dsp:nvSpPr>
        <dsp:cNvPr id="0" name=""/>
        <dsp:cNvSpPr/>
      </dsp:nvSpPr>
      <dsp:spPr>
        <a:xfrm>
          <a:off x="504931" y="4549266"/>
          <a:ext cx="918056" cy="91805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DBD62B-7E9A-4C53-A925-E516C3AF3B68}">
      <dsp:nvSpPr>
        <dsp:cNvPr id="0" name=""/>
        <dsp:cNvSpPr/>
      </dsp:nvSpPr>
      <dsp:spPr>
        <a:xfrm>
          <a:off x="1927918" y="4173697"/>
          <a:ext cx="5075858" cy="1669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656" tIns="176656" rIns="176656" bIns="176656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You can even have them map out when they will read it in their planners, how much time it will take, etc.  </a:t>
          </a:r>
        </a:p>
      </dsp:txBody>
      <dsp:txXfrm>
        <a:off x="1927918" y="4173697"/>
        <a:ext cx="5075858" cy="166919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21F22D-914F-45C9-95D9-1C89C1D7387C}">
      <dsp:nvSpPr>
        <dsp:cNvPr id="0" name=""/>
        <dsp:cNvSpPr/>
      </dsp:nvSpPr>
      <dsp:spPr>
        <a:xfrm>
          <a:off x="0" y="0"/>
          <a:ext cx="7003777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88F627-0D44-46FD-844C-D8E03F55BB4F}">
      <dsp:nvSpPr>
        <dsp:cNvPr id="0" name=""/>
        <dsp:cNvSpPr/>
      </dsp:nvSpPr>
      <dsp:spPr>
        <a:xfrm>
          <a:off x="0" y="0"/>
          <a:ext cx="7003777" cy="14609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latin typeface="Avenir Next LT Pro"/>
            </a:rPr>
            <a:t>The goal is to have students do "active," not "passive" reading.</a:t>
          </a:r>
          <a:r>
            <a:rPr lang="en-US" sz="2200" kern="1200"/>
            <a:t> </a:t>
          </a:r>
        </a:p>
      </dsp:txBody>
      <dsp:txXfrm>
        <a:off x="0" y="0"/>
        <a:ext cx="7003777" cy="1460901"/>
      </dsp:txXfrm>
    </dsp:sp>
    <dsp:sp modelId="{670BBB53-3C99-42FE-8721-8354F96122C1}">
      <dsp:nvSpPr>
        <dsp:cNvPr id="0" name=""/>
        <dsp:cNvSpPr/>
      </dsp:nvSpPr>
      <dsp:spPr>
        <a:xfrm>
          <a:off x="0" y="1460901"/>
          <a:ext cx="7003777" cy="0"/>
        </a:xfrm>
        <a:prstGeom prst="line">
          <a:avLst/>
        </a:prstGeom>
        <a:solidFill>
          <a:schemeClr val="accent2">
            <a:hueOff val="-619575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619575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A0F75B-4496-4FEE-A3E5-2BB89EFAB9FF}">
      <dsp:nvSpPr>
        <dsp:cNvPr id="0" name=""/>
        <dsp:cNvSpPr/>
      </dsp:nvSpPr>
      <dsp:spPr>
        <a:xfrm>
          <a:off x="0" y="1460901"/>
          <a:ext cx="7003777" cy="14609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latin typeface="Avenir Next LT Pro"/>
            </a:rPr>
            <a:t>Don't just expect them to read because the assignment is on the syllabus—give them something to do that carries some points.</a:t>
          </a:r>
          <a:endParaRPr lang="en-US" sz="2200" kern="1200"/>
        </a:p>
      </dsp:txBody>
      <dsp:txXfrm>
        <a:off x="0" y="1460901"/>
        <a:ext cx="7003777" cy="1460901"/>
      </dsp:txXfrm>
    </dsp:sp>
    <dsp:sp modelId="{4A1C7DE0-3AFD-4052-85B1-EB83FA80A71E}">
      <dsp:nvSpPr>
        <dsp:cNvPr id="0" name=""/>
        <dsp:cNvSpPr/>
      </dsp:nvSpPr>
      <dsp:spPr>
        <a:xfrm>
          <a:off x="0" y="2921802"/>
          <a:ext cx="7003777" cy="0"/>
        </a:xfrm>
        <a:prstGeom prst="line">
          <a:avLst/>
        </a:prstGeom>
        <a:solidFill>
          <a:schemeClr val="accent2">
            <a:hueOff val="-12391501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2391501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E012BE-3137-4F0A-8228-1B8BF81D3BB6}">
      <dsp:nvSpPr>
        <dsp:cNvPr id="0" name=""/>
        <dsp:cNvSpPr/>
      </dsp:nvSpPr>
      <dsp:spPr>
        <a:xfrm>
          <a:off x="0" y="2921802"/>
          <a:ext cx="7003777" cy="14609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latin typeface="Avenir Next LT Pro"/>
            </a:rPr>
            <a:t>Good strategies include annotations, reading logs, summary / response.</a:t>
          </a:r>
          <a:endParaRPr lang="en-US" sz="2200" kern="1200"/>
        </a:p>
      </dsp:txBody>
      <dsp:txXfrm>
        <a:off x="0" y="2921802"/>
        <a:ext cx="7003777" cy="1460901"/>
      </dsp:txXfrm>
    </dsp:sp>
    <dsp:sp modelId="{73148AB1-B5FD-4AAC-A6DC-29A266054F99}">
      <dsp:nvSpPr>
        <dsp:cNvPr id="0" name=""/>
        <dsp:cNvSpPr/>
      </dsp:nvSpPr>
      <dsp:spPr>
        <a:xfrm>
          <a:off x="0" y="4382703"/>
          <a:ext cx="7003777" cy="0"/>
        </a:xfrm>
        <a:prstGeom prst="line">
          <a:avLst/>
        </a:prstGeom>
        <a:solidFill>
          <a:schemeClr val="accent2">
            <a:hueOff val="-1858725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858725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15787A-C3DA-4F43-899F-03FF53F9FF2D}">
      <dsp:nvSpPr>
        <dsp:cNvPr id="0" name=""/>
        <dsp:cNvSpPr/>
      </dsp:nvSpPr>
      <dsp:spPr>
        <a:xfrm>
          <a:off x="0" y="4382703"/>
          <a:ext cx="7003777" cy="14609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latin typeface="Avenir Next LT Pro"/>
            </a:rPr>
            <a:t>Use this homework as a ticket to participate during in-class activities (students who don't have the reading homework might miss out on participation points since they'll do the homework in class).</a:t>
          </a:r>
        </a:p>
      </dsp:txBody>
      <dsp:txXfrm>
        <a:off x="0" y="4382703"/>
        <a:ext cx="7003777" cy="146090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25CD30-CD4B-46F9-8B1D-EBB7CD3D7870}">
      <dsp:nvSpPr>
        <dsp:cNvPr id="0" name=""/>
        <dsp:cNvSpPr/>
      </dsp:nvSpPr>
      <dsp:spPr>
        <a:xfrm>
          <a:off x="0" y="4565"/>
          <a:ext cx="7003777" cy="972412"/>
        </a:xfrm>
        <a:prstGeom prst="roundRect">
          <a:avLst>
            <a:gd name="adj" fmla="val 10000"/>
          </a:avLst>
        </a:prstGeom>
        <a:solidFill>
          <a:schemeClr val="accent3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20F0A7-FE10-4E66-953F-915711C3948D}">
      <dsp:nvSpPr>
        <dsp:cNvPr id="0" name=""/>
        <dsp:cNvSpPr/>
      </dsp:nvSpPr>
      <dsp:spPr>
        <a:xfrm>
          <a:off x="294154" y="223358"/>
          <a:ext cx="534826" cy="5348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26A996-668E-4AAD-98C5-B8B8D5998062}">
      <dsp:nvSpPr>
        <dsp:cNvPr id="0" name=""/>
        <dsp:cNvSpPr/>
      </dsp:nvSpPr>
      <dsp:spPr>
        <a:xfrm>
          <a:off x="1123136" y="4565"/>
          <a:ext cx="5880640" cy="9724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914" tIns="102914" rIns="102914" bIns="102914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Avenir Next LT Pro"/>
            </a:rPr>
            <a:t>Do not expect students to come to class and have graduate-level discussions!</a:t>
          </a:r>
          <a:endParaRPr lang="en-US" sz="1700" kern="1200"/>
        </a:p>
      </dsp:txBody>
      <dsp:txXfrm>
        <a:off x="1123136" y="4565"/>
        <a:ext cx="5880640" cy="972412"/>
      </dsp:txXfrm>
    </dsp:sp>
    <dsp:sp modelId="{C397ADE2-03A6-43E7-AA98-E3F7139FAF09}">
      <dsp:nvSpPr>
        <dsp:cNvPr id="0" name=""/>
        <dsp:cNvSpPr/>
      </dsp:nvSpPr>
      <dsp:spPr>
        <a:xfrm>
          <a:off x="0" y="1220080"/>
          <a:ext cx="7003777" cy="972412"/>
        </a:xfrm>
        <a:prstGeom prst="roundRect">
          <a:avLst>
            <a:gd name="adj" fmla="val 10000"/>
          </a:avLst>
        </a:prstGeom>
        <a:solidFill>
          <a:schemeClr val="accent3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3E6F30-E8C2-4C74-818E-27C9874EB1FC}">
      <dsp:nvSpPr>
        <dsp:cNvPr id="0" name=""/>
        <dsp:cNvSpPr/>
      </dsp:nvSpPr>
      <dsp:spPr>
        <a:xfrm>
          <a:off x="294154" y="1438873"/>
          <a:ext cx="534826" cy="5348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59FF3E-2AE8-49A9-AADE-B188BEC58036}">
      <dsp:nvSpPr>
        <dsp:cNvPr id="0" name=""/>
        <dsp:cNvSpPr/>
      </dsp:nvSpPr>
      <dsp:spPr>
        <a:xfrm>
          <a:off x="1123136" y="1220080"/>
          <a:ext cx="5880640" cy="9724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914" tIns="102914" rIns="102914" bIns="102914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Avenir Next LT Pro"/>
            </a:rPr>
            <a:t>Try strategies like "Think, Pair, Share" that allow students to work on their ideas before the in-class discussion.</a:t>
          </a:r>
          <a:endParaRPr lang="en-US" sz="1700" kern="1200"/>
        </a:p>
      </dsp:txBody>
      <dsp:txXfrm>
        <a:off x="1123136" y="1220080"/>
        <a:ext cx="5880640" cy="972412"/>
      </dsp:txXfrm>
    </dsp:sp>
    <dsp:sp modelId="{590BC5BB-73E2-4288-84F5-898A58620F42}">
      <dsp:nvSpPr>
        <dsp:cNvPr id="0" name=""/>
        <dsp:cNvSpPr/>
      </dsp:nvSpPr>
      <dsp:spPr>
        <a:xfrm>
          <a:off x="0" y="2435596"/>
          <a:ext cx="7003777" cy="972412"/>
        </a:xfrm>
        <a:prstGeom prst="roundRect">
          <a:avLst>
            <a:gd name="adj" fmla="val 10000"/>
          </a:avLst>
        </a:prstGeom>
        <a:solidFill>
          <a:schemeClr val="accent3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81E515-DB0C-427A-B771-17A504239FBB}">
      <dsp:nvSpPr>
        <dsp:cNvPr id="0" name=""/>
        <dsp:cNvSpPr/>
      </dsp:nvSpPr>
      <dsp:spPr>
        <a:xfrm>
          <a:off x="294154" y="2654389"/>
          <a:ext cx="534826" cy="5348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705BBD-6C0F-420C-BE43-BA2AB7A49B1F}">
      <dsp:nvSpPr>
        <dsp:cNvPr id="0" name=""/>
        <dsp:cNvSpPr/>
      </dsp:nvSpPr>
      <dsp:spPr>
        <a:xfrm>
          <a:off x="1123136" y="2435596"/>
          <a:ext cx="5880640" cy="9724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914" tIns="102914" rIns="102914" bIns="102914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Avenir Next LT Pro"/>
            </a:rPr>
            <a:t>Hand out graphic organizers before a discussion and allow students to work collaboratively. </a:t>
          </a:r>
          <a:endParaRPr lang="en-US" sz="1700" kern="1200"/>
        </a:p>
      </dsp:txBody>
      <dsp:txXfrm>
        <a:off x="1123136" y="2435596"/>
        <a:ext cx="5880640" cy="972412"/>
      </dsp:txXfrm>
    </dsp:sp>
    <dsp:sp modelId="{A7029A87-F66B-48D4-9665-4A8BB382F342}">
      <dsp:nvSpPr>
        <dsp:cNvPr id="0" name=""/>
        <dsp:cNvSpPr/>
      </dsp:nvSpPr>
      <dsp:spPr>
        <a:xfrm>
          <a:off x="0" y="3651111"/>
          <a:ext cx="7003777" cy="972412"/>
        </a:xfrm>
        <a:prstGeom prst="roundRect">
          <a:avLst>
            <a:gd name="adj" fmla="val 10000"/>
          </a:avLst>
        </a:prstGeom>
        <a:solidFill>
          <a:schemeClr val="accent3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1D456F-B40A-4F74-9CA6-9EC1C98BB3BA}">
      <dsp:nvSpPr>
        <dsp:cNvPr id="0" name=""/>
        <dsp:cNvSpPr/>
      </dsp:nvSpPr>
      <dsp:spPr>
        <a:xfrm>
          <a:off x="294154" y="3869904"/>
          <a:ext cx="534826" cy="53482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5EB149-27C9-46AE-89BE-AFEFA39F94C4}">
      <dsp:nvSpPr>
        <dsp:cNvPr id="0" name=""/>
        <dsp:cNvSpPr/>
      </dsp:nvSpPr>
      <dsp:spPr>
        <a:xfrm>
          <a:off x="1123136" y="3651111"/>
          <a:ext cx="5880640" cy="9724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914" tIns="102914" rIns="102914" bIns="102914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Avenir Next LT Pro"/>
            </a:rPr>
            <a:t>Be ready for (and accepting of) more retelling and summarizing than deep analysis—at least at first.</a:t>
          </a:r>
          <a:endParaRPr lang="en-US" sz="1700" kern="1200"/>
        </a:p>
      </dsp:txBody>
      <dsp:txXfrm>
        <a:off x="1123136" y="3651111"/>
        <a:ext cx="5880640" cy="972412"/>
      </dsp:txXfrm>
    </dsp:sp>
    <dsp:sp modelId="{81C753C9-4A9A-4C85-9CD1-E4F710C006C0}">
      <dsp:nvSpPr>
        <dsp:cNvPr id="0" name=""/>
        <dsp:cNvSpPr/>
      </dsp:nvSpPr>
      <dsp:spPr>
        <a:xfrm>
          <a:off x="0" y="4866627"/>
          <a:ext cx="7003777" cy="972412"/>
        </a:xfrm>
        <a:prstGeom prst="roundRect">
          <a:avLst>
            <a:gd name="adj" fmla="val 10000"/>
          </a:avLst>
        </a:prstGeom>
        <a:solidFill>
          <a:schemeClr val="accent3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633079-1A96-435C-ADBF-2E79772C7C72}">
      <dsp:nvSpPr>
        <dsp:cNvPr id="0" name=""/>
        <dsp:cNvSpPr/>
      </dsp:nvSpPr>
      <dsp:spPr>
        <a:xfrm>
          <a:off x="294154" y="5085420"/>
          <a:ext cx="534826" cy="53482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0514CC-4472-4501-B7E5-91D64C8567C5}">
      <dsp:nvSpPr>
        <dsp:cNvPr id="0" name=""/>
        <dsp:cNvSpPr/>
      </dsp:nvSpPr>
      <dsp:spPr>
        <a:xfrm>
          <a:off x="1123136" y="4866627"/>
          <a:ext cx="5880640" cy="9724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914" tIns="102914" rIns="102914" bIns="102914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>
              <a:latin typeface="Avenir Next LT Pro"/>
            </a:rPr>
            <a:t>Have students write about their reading assignment before they discuss it in class.</a:t>
          </a:r>
        </a:p>
      </dsp:txBody>
      <dsp:txXfrm>
        <a:off x="1123136" y="4866627"/>
        <a:ext cx="5880640" cy="97241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D61E47-C6EC-464F-82BB-6F46B6917E0E}">
      <dsp:nvSpPr>
        <dsp:cNvPr id="0" name=""/>
        <dsp:cNvSpPr/>
      </dsp:nvSpPr>
      <dsp:spPr>
        <a:xfrm>
          <a:off x="0" y="1798"/>
          <a:ext cx="10156531" cy="91159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1AEA4B-D982-4D3D-A8B6-5C27E433A735}">
      <dsp:nvSpPr>
        <dsp:cNvPr id="0" name=""/>
        <dsp:cNvSpPr/>
      </dsp:nvSpPr>
      <dsp:spPr>
        <a:xfrm>
          <a:off x="275757" y="206907"/>
          <a:ext cx="501377" cy="50137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D4B9AF-098C-4FC8-B1C2-324A7E280761}">
      <dsp:nvSpPr>
        <dsp:cNvPr id="0" name=""/>
        <dsp:cNvSpPr/>
      </dsp:nvSpPr>
      <dsp:spPr>
        <a:xfrm>
          <a:off x="1052893" y="1798"/>
          <a:ext cx="9103637" cy="9115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477" tIns="96477" rIns="96477" bIns="96477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Focused peer review (focused = you give them specific tasks to do during the peer review, and don't just tell them to do one without further guidance about what they should be looking for)</a:t>
          </a:r>
        </a:p>
      </dsp:txBody>
      <dsp:txXfrm>
        <a:off x="1052893" y="1798"/>
        <a:ext cx="9103637" cy="911596"/>
      </dsp:txXfrm>
    </dsp:sp>
    <dsp:sp modelId="{960B1F3E-2015-49E6-B250-47947A2ACC33}">
      <dsp:nvSpPr>
        <dsp:cNvPr id="0" name=""/>
        <dsp:cNvSpPr/>
      </dsp:nvSpPr>
      <dsp:spPr>
        <a:xfrm>
          <a:off x="0" y="1141293"/>
          <a:ext cx="10156531" cy="91159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169E88-75B8-49E7-BEC6-A1FE941D2F86}">
      <dsp:nvSpPr>
        <dsp:cNvPr id="0" name=""/>
        <dsp:cNvSpPr/>
      </dsp:nvSpPr>
      <dsp:spPr>
        <a:xfrm>
          <a:off x="275757" y="1346402"/>
          <a:ext cx="501377" cy="50137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7112C6-DFF2-4861-8794-112A09922A3E}">
      <dsp:nvSpPr>
        <dsp:cNvPr id="0" name=""/>
        <dsp:cNvSpPr/>
      </dsp:nvSpPr>
      <dsp:spPr>
        <a:xfrm>
          <a:off x="1052893" y="1141293"/>
          <a:ext cx="9103637" cy="9115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477" tIns="96477" rIns="96477" bIns="96477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Focused self review</a:t>
          </a:r>
        </a:p>
      </dsp:txBody>
      <dsp:txXfrm>
        <a:off x="1052893" y="1141293"/>
        <a:ext cx="9103637" cy="911596"/>
      </dsp:txXfrm>
    </dsp:sp>
    <dsp:sp modelId="{5C455193-1DCC-4B52-BC53-40C8F9347DE6}">
      <dsp:nvSpPr>
        <dsp:cNvPr id="0" name=""/>
        <dsp:cNvSpPr/>
      </dsp:nvSpPr>
      <dsp:spPr>
        <a:xfrm>
          <a:off x="0" y="2280789"/>
          <a:ext cx="10156531" cy="91159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FA2435-C8D3-408E-9425-A4D6532E13D2}">
      <dsp:nvSpPr>
        <dsp:cNvPr id="0" name=""/>
        <dsp:cNvSpPr/>
      </dsp:nvSpPr>
      <dsp:spPr>
        <a:xfrm>
          <a:off x="275757" y="2485898"/>
          <a:ext cx="501377" cy="50137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2E4028-E021-49A5-A12E-3A864A60A388}">
      <dsp:nvSpPr>
        <dsp:cNvPr id="0" name=""/>
        <dsp:cNvSpPr/>
      </dsp:nvSpPr>
      <dsp:spPr>
        <a:xfrm>
          <a:off x="1052893" y="2280789"/>
          <a:ext cx="9103637" cy="9115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477" tIns="96477" rIns="96477" bIns="96477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Required use of tutoring services</a:t>
          </a:r>
        </a:p>
      </dsp:txBody>
      <dsp:txXfrm>
        <a:off x="1052893" y="2280789"/>
        <a:ext cx="9103637" cy="911596"/>
      </dsp:txXfrm>
    </dsp:sp>
    <dsp:sp modelId="{9666ECF7-1595-4666-8F75-2C1F19CB45AF}">
      <dsp:nvSpPr>
        <dsp:cNvPr id="0" name=""/>
        <dsp:cNvSpPr/>
      </dsp:nvSpPr>
      <dsp:spPr>
        <a:xfrm>
          <a:off x="0" y="3420284"/>
          <a:ext cx="10156531" cy="91159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60CFC-0651-4F15-92A2-5F9026E9D7BC}">
      <dsp:nvSpPr>
        <dsp:cNvPr id="0" name=""/>
        <dsp:cNvSpPr/>
      </dsp:nvSpPr>
      <dsp:spPr>
        <a:xfrm>
          <a:off x="275757" y="3625393"/>
          <a:ext cx="501377" cy="50137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04F52E-E411-4450-BD45-33130DA43F0E}">
      <dsp:nvSpPr>
        <dsp:cNvPr id="0" name=""/>
        <dsp:cNvSpPr/>
      </dsp:nvSpPr>
      <dsp:spPr>
        <a:xfrm>
          <a:off x="1052893" y="3420284"/>
          <a:ext cx="9103637" cy="9115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477" tIns="96477" rIns="96477" bIns="96477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Required conferences with you (out of class, sparingly OR in class frequently)</a:t>
          </a:r>
        </a:p>
      </dsp:txBody>
      <dsp:txXfrm>
        <a:off x="1052893" y="3420284"/>
        <a:ext cx="9103637" cy="9115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683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27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004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5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57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030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526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66999"/>
            <a:ext cx="5157787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183188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2/28/2022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98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1CFF-90C9-47B3-9DA1-F2BF8D839F7E}" type="datetime1">
              <a:rPr lang="en-US" smtClean="0"/>
              <a:t>2/28/2022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44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2/28/2022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22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596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870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1CB7E8AE-A3AC-4BB7-A5C6-F00EC697B265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54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9450"/>
            <a:ext cx="10515600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246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6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9" r:id="rId8"/>
    <p:sldLayoutId id="2147483706" r:id="rId9"/>
    <p:sldLayoutId id="2147483707" r:id="rId10"/>
    <p:sldLayoutId id="2147483708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6.png"/><Relationship Id="rId7" Type="http://schemas.openxmlformats.org/officeDocument/2006/relationships/diagramColors" Target="../diagrams/colors9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6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6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37FDDF72-DE39-4F99-A3C1-DD9D7815D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5E4ECE80-3AD1-450C-B62A-98788F1939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C4056FD6-9767-4B1A-ACC2-9883F6A5B8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79928" cy="6858000"/>
          </a:xfrm>
          <a:prstGeom prst="rect">
            <a:avLst/>
          </a:prstGeom>
          <a:blipFill dpi="0" rotWithShape="1">
            <a:blip r:embed="rId2">
              <a:alphaModFix amt="20000"/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E88A2439-36F2-442A-9056-AAC3ABFBF90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70000"/>
          </a:blip>
          <a:srcRect t="18512" r="6" b="25238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6275" y="744909"/>
            <a:ext cx="10190071" cy="3145855"/>
          </a:xfrm>
        </p:spPr>
        <p:txBody>
          <a:bodyPr anchor="b">
            <a:normAutofit/>
          </a:bodyPr>
          <a:lstStyle/>
          <a:p>
            <a:r>
              <a:rPr lang="en-US" sz="5200">
                <a:solidFill>
                  <a:srgbClr val="FFFFFF"/>
                </a:solidFill>
                <a:cs typeface="Calibri Light"/>
              </a:rPr>
              <a:t>Rigorous Support</a:t>
            </a:r>
            <a:endParaRPr lang="en-US" sz="520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8708" y="4069780"/>
            <a:ext cx="9781327" cy="205661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>
                <a:solidFill>
                  <a:srgbClr val="FFFFFF"/>
                </a:solidFill>
                <a:cs typeface="Calibri"/>
              </a:rPr>
              <a:t>Helping Students Achieve the Expectations We Set for Them</a:t>
            </a:r>
            <a:endParaRPr lang="en-US" sz="2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1CB7E8AE-A3AC-4BB7-A5C6-F00EC697B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DE61FBD7-E37C-4B38-BE44-A6D4978D7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23772C2-0911-45A0-B7B6-D811380C7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572B5A9-5531-4FA5-8C90-295EFED8B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blipFill dpi="0" rotWithShape="1">
            <a:blip r:embed="rId3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925498-1E6B-40DC-BFF9-97D1EC9BE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76" y="744909"/>
            <a:ext cx="10591800" cy="315541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/>
              <a:t>So How?</a:t>
            </a:r>
          </a:p>
        </p:txBody>
      </p:sp>
    </p:spTree>
    <p:extLst>
      <p:ext uri="{BB962C8B-B14F-4D97-AF65-F5344CB8AC3E}">
        <p14:creationId xmlns:p14="http://schemas.microsoft.com/office/powerpoint/2010/main" val="2589326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1CB7E8AE-A3AC-4BB7-A5C6-F00EC697B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DE61FBD7-E37C-4B38-BE44-A6D4978D7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23772C2-0911-45A0-B7B6-D811380C7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572B5A9-5531-4FA5-8C90-295EFED8B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blipFill dpi="0" rotWithShape="1">
            <a:blip r:embed="rId3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3617D9-0E19-43D8-BDE2-E5AEEBD9F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76" y="744909"/>
            <a:ext cx="10591800" cy="315541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/>
              <a:t>We don't just add rigor . . . . We also add support!</a:t>
            </a:r>
          </a:p>
        </p:txBody>
      </p:sp>
    </p:spTree>
    <p:extLst>
      <p:ext uri="{BB962C8B-B14F-4D97-AF65-F5344CB8AC3E}">
        <p14:creationId xmlns:p14="http://schemas.microsoft.com/office/powerpoint/2010/main" val="799384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27CAEDE-D92D-4745-8749-71019415A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C96CB6-3880-40E6-A4BF-F64E7D1E42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prstGeom prst="rect">
            <a:avLst/>
          </a:prstGeom>
          <a:blipFill dpi="0" rotWithShape="1">
            <a:blip r:embed="rId2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8A44FD-E5ED-4F7F-81CE-09452BB1E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2819399" cy="557793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100"/>
              <a:t>Let's consider three places to add rigor and support to our courses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5445CC3-21C3-4A0A-A99D-CEA368505D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5541733"/>
              </p:ext>
            </p:extLst>
          </p:nvPr>
        </p:nvGraphicFramePr>
        <p:xfrm>
          <a:off x="4807223" y="457200"/>
          <a:ext cx="7003777" cy="5843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13553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1CB7E8AE-A3AC-4BB7-A5C6-F00EC697B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2D924463-4DB7-437D-85B1-7EE5042DE5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F108545-2EA9-4B3E-915B-295949608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232D1C9-8AD3-453F-948D-966B7A11B7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" y="0"/>
            <a:ext cx="12191999" cy="6858000"/>
          </a:xfrm>
          <a:prstGeom prst="rect">
            <a:avLst/>
          </a:prstGeom>
          <a:blipFill dpi="0" rotWithShape="1">
            <a:blip r:embed="rId3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4ACD4D7-3FA3-4106-AFB4-55B58A02E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457" y="739600"/>
            <a:ext cx="10768226" cy="53909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3617D9-0E19-43D8-BDE2-E5AEEBD9F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1" y="1219200"/>
            <a:ext cx="9067799" cy="407503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>
                <a:solidFill>
                  <a:schemeClr val="tx2"/>
                </a:solidFill>
              </a:rPr>
              <a:t>And then, I'll open the floor to your  ideas, so be thinking about how you build in both "rigor" and "support."</a:t>
            </a:r>
          </a:p>
          <a:p>
            <a:pPr algn="ctr">
              <a:lnSpc>
                <a:spcPct val="90000"/>
              </a:lnSpc>
            </a:pPr>
            <a:endParaRPr 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8386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B96ED-CBFB-4FDF-B787-EB0AF118D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Rigorous Reading Assignments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66D1B-8202-4CBA-AD83-823458B8B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/>
              <a:t>Are challenging in the complexity of ideas presented and language used</a:t>
            </a:r>
          </a:p>
          <a:p>
            <a:r>
              <a:rPr lang="en-US"/>
              <a:t>Are a) artistic and creative texts that engage with deep societal concerns </a:t>
            </a:r>
          </a:p>
          <a:p>
            <a:r>
              <a:rPr lang="en-US"/>
              <a:t>Are b) non-fiction texts that explore cultural and historical issues</a:t>
            </a:r>
          </a:p>
          <a:p>
            <a:r>
              <a:rPr lang="en-US"/>
              <a:t>Are "sufficient in number" (a semester with only a handful of readings over 16 weeks is not considered "college-level work")</a:t>
            </a:r>
          </a:p>
          <a:p>
            <a:r>
              <a:rPr lang="en-US"/>
              <a:t>Both the "lower level" and the "college level" course contains reading assignments, since the lower level is not a study hall.</a:t>
            </a:r>
          </a:p>
        </p:txBody>
      </p:sp>
    </p:spTree>
    <p:extLst>
      <p:ext uri="{BB962C8B-B14F-4D97-AF65-F5344CB8AC3E}">
        <p14:creationId xmlns:p14="http://schemas.microsoft.com/office/powerpoint/2010/main" val="579916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3E047-7311-421A-A71A-6167F813F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Some Challenges We Face When Assigning Rigorous Readings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1CD55-FC05-44E4-A1E0-357AA4363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Many of our students struggle with reading</a:t>
            </a:r>
          </a:p>
          <a:p>
            <a:r>
              <a:rPr lang="en-US"/>
              <a:t>Many resist reading assignments, attempting to avoid them</a:t>
            </a:r>
          </a:p>
          <a:p>
            <a:r>
              <a:rPr lang="en-US"/>
              <a:t>Many were allowed to move on in earlier schooling without participating in reading assignments.</a:t>
            </a:r>
          </a:p>
          <a:p>
            <a:r>
              <a:rPr lang="en-US"/>
              <a:t>Many are enrolled simultaneously in remedial reading courses</a:t>
            </a:r>
          </a:p>
        </p:txBody>
      </p:sp>
    </p:spTree>
    <p:extLst>
      <p:ext uri="{BB962C8B-B14F-4D97-AF65-F5344CB8AC3E}">
        <p14:creationId xmlns:p14="http://schemas.microsoft.com/office/powerpoint/2010/main" val="197268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23BDF-9287-4445-A4D1-70B04D945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The Best Tool for Support: The Reading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6528F-204D-43D9-B13A-5D940E327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PRE-READING</a:t>
            </a:r>
          </a:p>
          <a:p>
            <a:r>
              <a:rPr lang="en-US"/>
              <a:t>READING</a:t>
            </a:r>
          </a:p>
          <a:p>
            <a:r>
              <a:rPr lang="en-US"/>
              <a:t>POST READING</a:t>
            </a:r>
          </a:p>
        </p:txBody>
      </p:sp>
    </p:spTree>
    <p:extLst>
      <p:ext uri="{BB962C8B-B14F-4D97-AF65-F5344CB8AC3E}">
        <p14:creationId xmlns:p14="http://schemas.microsoft.com/office/powerpoint/2010/main" val="30570602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27CAEDE-D92D-4745-8749-71019415A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C96CB6-3880-40E6-A4BF-F64E7D1E42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prstGeom prst="rect">
            <a:avLst/>
          </a:prstGeom>
          <a:blipFill dpi="0" rotWithShape="1">
            <a:blip r:embed="rId2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B23BDF-9287-4445-A4D1-70B04D945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2819399" cy="557793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3700"/>
              <a:t>The Reading Cycle Part 1</a:t>
            </a:r>
            <a:br>
              <a:rPr lang="en-US" sz="3700"/>
            </a:br>
            <a:br>
              <a:rPr lang="en-US" sz="3700"/>
            </a:br>
            <a:r>
              <a:rPr lang="en-US" sz="3700" b="0">
                <a:ea typeface="+mj-lt"/>
                <a:cs typeface="+mj-lt"/>
              </a:rPr>
              <a:t>PRE-READING</a:t>
            </a: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7A2C53E-09C8-49A9-B078-6BFAEFF24B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2492948"/>
              </p:ext>
            </p:extLst>
          </p:nvPr>
        </p:nvGraphicFramePr>
        <p:xfrm>
          <a:off x="4807223" y="457200"/>
          <a:ext cx="7003777" cy="5843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192213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27CAEDE-D92D-4745-8749-71019415A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0C96CB6-3880-40E6-A4BF-F64E7D1E42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prstGeom prst="rect">
            <a:avLst/>
          </a:prstGeom>
          <a:blipFill dpi="0" rotWithShape="1">
            <a:blip r:embed="rId2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B23BDF-9287-4445-A4D1-70B04D945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2819399" cy="5577934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en-US"/>
              <a:t>The Reading Cycle Part 2</a:t>
            </a:r>
            <a:br>
              <a:rPr lang="en-US"/>
            </a:br>
            <a:br>
              <a:rPr lang="en-US"/>
            </a:br>
            <a:r>
              <a:rPr lang="en-US" b="0">
                <a:ea typeface="+mj-lt"/>
                <a:cs typeface="+mj-lt"/>
              </a:rPr>
              <a:t>READING</a:t>
            </a:r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7A2C53E-09C8-49A9-B078-6BFAEFF24B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053093"/>
              </p:ext>
            </p:extLst>
          </p:nvPr>
        </p:nvGraphicFramePr>
        <p:xfrm>
          <a:off x="4807223" y="457200"/>
          <a:ext cx="7003777" cy="5843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074199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30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52" name="Rectangle 32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53" name="Rectangle 34">
            <a:extLst>
              <a:ext uri="{FF2B5EF4-FFF2-40B4-BE49-F238E27FC236}">
                <a16:creationId xmlns:a16="http://schemas.microsoft.com/office/drawing/2014/main" id="{027CAEDE-D92D-4745-8749-71019415A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36">
            <a:extLst>
              <a:ext uri="{FF2B5EF4-FFF2-40B4-BE49-F238E27FC236}">
                <a16:creationId xmlns:a16="http://schemas.microsoft.com/office/drawing/2014/main" id="{00C96CB6-3880-40E6-A4BF-F64E7D1E42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prstGeom prst="rect">
            <a:avLst/>
          </a:prstGeom>
          <a:blipFill dpi="0" rotWithShape="1">
            <a:blip r:embed="rId2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B23BDF-9287-4445-A4D1-70B04D945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2819399" cy="5577934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en-US"/>
              <a:t>The Reading Cycle Part 3</a:t>
            </a:r>
            <a:br>
              <a:rPr lang="en-US"/>
            </a:br>
            <a:br>
              <a:rPr lang="en-US"/>
            </a:br>
            <a:r>
              <a:rPr lang="en-US" b="0">
                <a:ea typeface="+mj-lt"/>
                <a:cs typeface="+mj-lt"/>
              </a:rPr>
              <a:t>POST-READING</a:t>
            </a:r>
            <a:endParaRPr lang="en-US"/>
          </a:p>
        </p:txBody>
      </p:sp>
      <p:graphicFrame>
        <p:nvGraphicFramePr>
          <p:cNvPr id="55" name="Content Placeholder 2">
            <a:extLst>
              <a:ext uri="{FF2B5EF4-FFF2-40B4-BE49-F238E27FC236}">
                <a16:creationId xmlns:a16="http://schemas.microsoft.com/office/drawing/2014/main" id="{B7A2C53E-09C8-49A9-B078-6BFAEFF24B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3192524"/>
              </p:ext>
            </p:extLst>
          </p:nvPr>
        </p:nvGraphicFramePr>
        <p:xfrm>
          <a:off x="4807223" y="457200"/>
          <a:ext cx="7003777" cy="5843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6181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C0CBF-5F66-4A32-9A19-E1C4BBFCE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The Concept of Rigor: A Brief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2C479-7B2B-417E-8E7C-2E036447B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Course work "feels like college, not middle school"</a:t>
            </a:r>
          </a:p>
          <a:p>
            <a:r>
              <a:rPr lang="en-US"/>
              <a:t>Challenging, yet possible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7351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07599-AFFB-4728-8D90-AAABBFE5D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Rigorous Writing Assignments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6C014-0EBA-48C9-AFA8-AAEA88E35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Are specific, unique, and tied to course content</a:t>
            </a:r>
          </a:p>
          <a:p>
            <a:r>
              <a:rPr lang="en-US"/>
              <a:t>Are NOT generic assignments focused on a mode of writing</a:t>
            </a:r>
          </a:p>
          <a:p>
            <a:r>
              <a:rPr lang="en-US"/>
              <a:t>Are complex and challenging</a:t>
            </a:r>
          </a:p>
          <a:p>
            <a:r>
              <a:rPr lang="en-US"/>
              <a:t>Often involve synthesis of sources / research</a:t>
            </a:r>
          </a:p>
        </p:txBody>
      </p:sp>
    </p:spTree>
    <p:extLst>
      <p:ext uri="{BB962C8B-B14F-4D97-AF65-F5344CB8AC3E}">
        <p14:creationId xmlns:p14="http://schemas.microsoft.com/office/powerpoint/2010/main" val="10365020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72D06A1-BA08-4820-BBC8-B24DDB32A3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18" r="40625"/>
          <a:stretch/>
        </p:blipFill>
        <p:spPr>
          <a:xfrm>
            <a:off x="10744200" y="0"/>
            <a:ext cx="1447800" cy="15357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8CC06C-B85A-49A5-B968-3ECB4A748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10348146" cy="1283471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100">
                <a:solidFill>
                  <a:schemeClr val="tx2"/>
                </a:solidFill>
              </a:rPr>
              <a:t>Supporting Students While They Do Rigorous Writing Assignments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295E665-0408-4072-94B3-49BA5ACBCB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342"/>
          <a:stretch/>
        </p:blipFill>
        <p:spPr>
          <a:xfrm rot="10800000">
            <a:off x="-1" y="2719661"/>
            <a:ext cx="830249" cy="2548349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8B25B94-D3F4-483E-8849-D491A5E629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0347437"/>
              </p:ext>
            </p:extLst>
          </p:nvPr>
        </p:nvGraphicFramePr>
        <p:xfrm>
          <a:off x="1197268" y="1843284"/>
          <a:ext cx="10156531" cy="4333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8111355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1CB7E8AE-A3AC-4BB7-A5C6-F00EC697B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DE61FBD7-E37C-4B38-BE44-A6D4978D7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23772C2-0911-45A0-B7B6-D811380C7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572B5A9-5531-4FA5-8C90-295EFED8B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blipFill dpi="0" rotWithShape="1">
            <a:blip r:embed="rId3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925498-1E6B-40DC-BFF9-97D1EC9BE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76" y="744909"/>
            <a:ext cx="10591800" cy="315541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/>
              <a:t>Remember: the lower-level class is not a study hall . . . </a:t>
            </a:r>
          </a:p>
        </p:txBody>
      </p:sp>
    </p:spTree>
    <p:extLst>
      <p:ext uri="{BB962C8B-B14F-4D97-AF65-F5344CB8AC3E}">
        <p14:creationId xmlns:p14="http://schemas.microsoft.com/office/powerpoint/2010/main" val="110838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1CB7E8AE-A3AC-4BB7-A5C6-F00EC697B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DE61FBD7-E37C-4B38-BE44-A6D4978D7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23772C2-0911-45A0-B7B6-D811380C7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572B5A9-5531-4FA5-8C90-295EFED8B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blipFill dpi="0" rotWithShape="1">
            <a:blip r:embed="rId3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925498-1E6B-40DC-BFF9-97D1EC9BE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76" y="744909"/>
            <a:ext cx="10591800" cy="315541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/>
              <a:t>but . . .</a:t>
            </a:r>
          </a:p>
        </p:txBody>
      </p:sp>
    </p:spTree>
    <p:extLst>
      <p:ext uri="{BB962C8B-B14F-4D97-AF65-F5344CB8AC3E}">
        <p14:creationId xmlns:p14="http://schemas.microsoft.com/office/powerpoint/2010/main" val="141988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1CB7E8AE-A3AC-4BB7-A5C6-F00EC697B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DE61FBD7-E37C-4B38-BE44-A6D4978D7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23772C2-0911-45A0-B7B6-D811380C7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572B5A9-5531-4FA5-8C90-295EFED8B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blipFill dpi="0" rotWithShape="1">
            <a:blip r:embed="rId3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925498-1E6B-40DC-BFF9-97D1EC9BE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76" y="744909"/>
            <a:ext cx="10591800" cy="315541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/>
              <a:t>That doesn't mean that it can't be a writing workshop!</a:t>
            </a:r>
          </a:p>
        </p:txBody>
      </p:sp>
    </p:spTree>
    <p:extLst>
      <p:ext uri="{BB962C8B-B14F-4D97-AF65-F5344CB8AC3E}">
        <p14:creationId xmlns:p14="http://schemas.microsoft.com/office/powerpoint/2010/main" val="2083254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1CB7E8AE-A3AC-4BB7-A5C6-F00EC697B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DE61FBD7-E37C-4B38-BE44-A6D4978D7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23772C2-0911-45A0-B7B6-D811380C7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572B5A9-5531-4FA5-8C90-295EFED8B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blipFill dpi="0" rotWithShape="1">
            <a:blip r:embed="rId3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925498-1E6B-40DC-BFF9-97D1EC9BE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76" y="744909"/>
            <a:ext cx="10591800" cy="409397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5200"/>
              <a:t>Or a place where you spend time working one-on-one with students as they do the challenging work for BOTH the "college-level" and the "dev ed" class.</a:t>
            </a:r>
          </a:p>
        </p:txBody>
      </p:sp>
    </p:spTree>
    <p:extLst>
      <p:ext uri="{BB962C8B-B14F-4D97-AF65-F5344CB8AC3E}">
        <p14:creationId xmlns:p14="http://schemas.microsoft.com/office/powerpoint/2010/main" val="257517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1CB7E8AE-A3AC-4BB7-A5C6-F00EC697B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DE61FBD7-E37C-4B38-BE44-A6D4978D7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23772C2-0911-45A0-B7B6-D811380C7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572B5A9-5531-4FA5-8C90-295EFED8B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blipFill dpi="0" rotWithShape="1">
            <a:blip r:embed="rId3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925498-1E6B-40DC-BFF9-97D1EC9BE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76" y="744909"/>
            <a:ext cx="10591800" cy="457719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5200"/>
              <a:t>As long as your "lower-level" class contains content of its own and is not just a study hall, you can (and should) occasionally take some time in it to do some personalized coaching and tutoring of your students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541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C293A5-26CD-4187-B73D-468EB0CBF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1" y="1752600"/>
            <a:ext cx="9988166" cy="1752600"/>
          </a:xfrm>
        </p:spPr>
        <p:txBody>
          <a:bodyPr anchor="b">
            <a:normAutofit/>
          </a:bodyPr>
          <a:lstStyle/>
          <a:p>
            <a:pPr algn="ctr"/>
            <a:r>
              <a:rPr lang="en-US">
                <a:solidFill>
                  <a:schemeClr val="tx2"/>
                </a:solidFill>
              </a:rPr>
              <a:t>One last place to add some rigor and support:</a:t>
            </a:r>
            <a:r>
              <a:rPr lang="en-US">
                <a:solidFill>
                  <a:schemeClr val="tx2"/>
                </a:solidFill>
                <a:ea typeface="+mj-lt"/>
                <a:cs typeface="+mj-lt"/>
              </a:rPr>
              <a:t> GRADING!</a:t>
            </a:r>
            <a:endParaRPr lang="en-US" b="0">
              <a:solidFill>
                <a:schemeClr val="tx2"/>
              </a:solidFill>
              <a:ea typeface="+mj-lt"/>
              <a:cs typeface="+mj-lt"/>
            </a:endParaRPr>
          </a:p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F49D5AE-15AF-4BC1-8AC5-F5FA95199E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8" y="0"/>
            <a:ext cx="12195048" cy="12954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608A5E7-BD2D-419A-8079-3103083AB1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1295400"/>
          </a:xfrm>
          <a:prstGeom prst="rect">
            <a:avLst/>
          </a:prstGeom>
          <a:blipFill dpi="0" rotWithShape="1">
            <a:blip r:embed="rId2">
              <a:alphaModFix amt="24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4A51F-A9FC-4752-8E95-4C580793A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5091" y="3733800"/>
            <a:ext cx="8188033" cy="2379287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endParaRPr lang="en-US" sz="18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1335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1CB7E8AE-A3AC-4BB7-A5C6-F00EC697B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DE61FBD7-E37C-4B38-BE44-A6D4978D7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23772C2-0911-45A0-B7B6-D811380C75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572B5A9-5531-4FA5-8C90-295EFED8B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blipFill dpi="0" rotWithShape="1">
            <a:blip r:embed="rId3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925498-1E6B-40DC-BFF9-97D1EC9BE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76" y="744909"/>
            <a:ext cx="10591800" cy="315541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200">
                <a:ea typeface="+mj-lt"/>
                <a:cs typeface="+mj-lt"/>
              </a:rPr>
              <a:t>Think of grading as a teaching tool.</a:t>
            </a:r>
            <a:endParaRPr lang="en-US" sz="5200" b="0">
              <a:ea typeface="+mj-lt"/>
              <a:cs typeface="+mj-lt"/>
            </a:endParaRPr>
          </a:p>
          <a:p>
            <a:pPr algn="ctr"/>
            <a:endParaRPr lang="en-US" sz="5200"/>
          </a:p>
        </p:txBody>
      </p:sp>
    </p:spTree>
    <p:extLst>
      <p:ext uri="{BB962C8B-B14F-4D97-AF65-F5344CB8AC3E}">
        <p14:creationId xmlns:p14="http://schemas.microsoft.com/office/powerpoint/2010/main" val="85555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8">
            <a:extLst>
              <a:ext uri="{FF2B5EF4-FFF2-40B4-BE49-F238E27FC236}">
                <a16:creationId xmlns:a16="http://schemas.microsoft.com/office/drawing/2014/main" id="{43A9B7B3-F171-4C25-99FC-C54250F064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4" name="Rectangle 10">
            <a:extLst>
              <a:ext uri="{FF2B5EF4-FFF2-40B4-BE49-F238E27FC236}">
                <a16:creationId xmlns:a16="http://schemas.microsoft.com/office/drawing/2014/main" id="{D2D5C7C5-9C27-4A61-9F57-1857D4532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84B9546E-20BE-462C-8BE8-4EBDB46F8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2567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4">
            <a:extLst>
              <a:ext uri="{FF2B5EF4-FFF2-40B4-BE49-F238E27FC236}">
                <a16:creationId xmlns:a16="http://schemas.microsoft.com/office/drawing/2014/main" id="{DFE5D2E8-C366-48AC-97AE-18C67E4EF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2225674"/>
          </a:xfrm>
          <a:prstGeom prst="rect">
            <a:avLst/>
          </a:prstGeom>
          <a:blipFill dpi="0" rotWithShape="1">
            <a:blip r:embed="rId2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E20031-C9D7-4CAF-95E4-F3A0BF977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2" y="381000"/>
            <a:ext cx="10003218" cy="160012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/>
              <a:t>Require students to interact with your grading comments on their papers (choose one)</a:t>
            </a:r>
          </a:p>
        </p:txBody>
      </p:sp>
      <p:graphicFrame>
        <p:nvGraphicFramePr>
          <p:cNvPr id="27" name="Content Placeholder 2">
            <a:extLst>
              <a:ext uri="{FF2B5EF4-FFF2-40B4-BE49-F238E27FC236}">
                <a16:creationId xmlns:a16="http://schemas.microsoft.com/office/drawing/2014/main" id="{9423A136-3FE9-4E7C-97C8-7B7CB97CBA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2533325"/>
              </p:ext>
            </p:extLst>
          </p:nvPr>
        </p:nvGraphicFramePr>
        <p:xfrm>
          <a:off x="838200" y="2514600"/>
          <a:ext cx="10515600" cy="3662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336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C0CBF-5F66-4A32-9A19-E1C4BBFCE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The Concept of Rigor: A Brief Introduction (According to the CCRC)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2C479-7B2B-417E-8E7C-2E036447B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In their 2013 article "Enhancing Rigor in Developmental Education," the CCRC recommends three strategies for "scaling" course work in lower-level classes to match expectations in higher-level.</a:t>
            </a:r>
          </a:p>
        </p:txBody>
      </p:sp>
    </p:spTree>
    <p:extLst>
      <p:ext uri="{BB962C8B-B14F-4D97-AF65-F5344CB8AC3E}">
        <p14:creationId xmlns:p14="http://schemas.microsoft.com/office/powerpoint/2010/main" val="3479338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1CB7E8AE-A3AC-4BB7-A5C6-F00EC697B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2D924463-4DB7-437D-85B1-7EE5042DE5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F108545-2EA9-4B3E-915B-295949608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232D1C9-8AD3-453F-948D-966B7A11B7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" y="0"/>
            <a:ext cx="12191999" cy="6858000"/>
          </a:xfrm>
          <a:prstGeom prst="rect">
            <a:avLst/>
          </a:prstGeom>
          <a:blipFill dpi="0" rotWithShape="1">
            <a:blip r:embed="rId3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4ACD4D7-3FA3-4106-AFB4-55B58A02E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457" y="739600"/>
            <a:ext cx="10768226" cy="53909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925498-1E6B-40DC-BFF9-97D1EC9BE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1" y="1219200"/>
            <a:ext cx="9067799" cy="268112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>
                <a:solidFill>
                  <a:schemeClr val="tx2"/>
                </a:solidFill>
              </a:rPr>
              <a:t>Discussion: What do YOU do to add rigor and support?</a:t>
            </a:r>
          </a:p>
        </p:txBody>
      </p:sp>
    </p:spTree>
    <p:extLst>
      <p:ext uri="{BB962C8B-B14F-4D97-AF65-F5344CB8AC3E}">
        <p14:creationId xmlns:p14="http://schemas.microsoft.com/office/powerpoint/2010/main" val="4032057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27CAEDE-D92D-4745-8749-71019415A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C96CB6-3880-40E6-A4BF-F64E7D1E42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prstGeom prst="rect">
            <a:avLst/>
          </a:prstGeom>
          <a:blipFill dpi="0" rotWithShape="1">
            <a:blip r:embed="rId2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3C0CBF-5F66-4A32-9A19-E1C4BBFCE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2819399" cy="557793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/>
              <a:t>The Concept of Rigor: A Brief Introduction (According to the CCRC)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B021446-864F-4572-B688-D16D5F378A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2530180"/>
              </p:ext>
            </p:extLst>
          </p:nvPr>
        </p:nvGraphicFramePr>
        <p:xfrm>
          <a:off x="4807223" y="457200"/>
          <a:ext cx="7003777" cy="5843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52240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72D06A1-BA08-4820-BBC8-B24DDB32A3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18" r="40625"/>
          <a:stretch/>
        </p:blipFill>
        <p:spPr>
          <a:xfrm>
            <a:off x="10744200" y="0"/>
            <a:ext cx="1447800" cy="15357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E3C0CBF-5F66-4A32-9A19-E1C4BBFCE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10348146" cy="1283471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700">
                <a:solidFill>
                  <a:schemeClr val="tx2"/>
                </a:solidFill>
              </a:rPr>
              <a:t>The Concept of Rigor: A Brief Introduction (Align Coursework with Higher-Level Class)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295E665-0408-4072-94B3-49BA5ACBCB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342"/>
          <a:stretch/>
        </p:blipFill>
        <p:spPr>
          <a:xfrm rot="10800000">
            <a:off x="-1" y="2719661"/>
            <a:ext cx="830249" cy="2548349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102478F-E6D2-439E-BDE0-4AE1E9DA47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1903712"/>
              </p:ext>
            </p:extLst>
          </p:nvPr>
        </p:nvGraphicFramePr>
        <p:xfrm>
          <a:off x="1197268" y="1843284"/>
          <a:ext cx="10156531" cy="4333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827678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72D06A1-BA08-4820-BBC8-B24DDB32A3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18" r="40625"/>
          <a:stretch/>
        </p:blipFill>
        <p:spPr>
          <a:xfrm>
            <a:off x="10744200" y="0"/>
            <a:ext cx="1447800" cy="15357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0A0F5F7-F328-4E91-A64F-6C8468CB3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10348146" cy="1283471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100">
                <a:solidFill>
                  <a:schemeClr val="tx2"/>
                </a:solidFill>
                <a:ea typeface="+mj-lt"/>
                <a:cs typeface="+mj-lt"/>
              </a:rPr>
              <a:t>The Concept of Rigor: A Brief Introduction (Allow students to construct knowledge).</a:t>
            </a:r>
            <a:endParaRPr lang="en-US" sz="3100" b="0">
              <a:solidFill>
                <a:schemeClr val="tx2"/>
              </a:solidFill>
              <a:ea typeface="+mj-lt"/>
              <a:cs typeface="+mj-lt"/>
            </a:endParaRPr>
          </a:p>
          <a:p>
            <a:pPr>
              <a:lnSpc>
                <a:spcPct val="90000"/>
              </a:lnSpc>
            </a:pPr>
            <a:endParaRPr lang="en-US" sz="3100">
              <a:solidFill>
                <a:schemeClr val="tx2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295E665-0408-4072-94B3-49BA5ACBCB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342"/>
          <a:stretch/>
        </p:blipFill>
        <p:spPr>
          <a:xfrm rot="10800000">
            <a:off x="-1" y="2719661"/>
            <a:ext cx="830249" cy="2548349"/>
          </a:xfrm>
          <a:prstGeom prst="rect">
            <a:avLst/>
          </a:prstGeom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E8EE6FB-1EDE-428A-90F9-262E94445A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7462793"/>
              </p:ext>
            </p:extLst>
          </p:nvPr>
        </p:nvGraphicFramePr>
        <p:xfrm>
          <a:off x="1197268" y="1843284"/>
          <a:ext cx="10156531" cy="4333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29286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A57B7B-30D9-4515-9542-FFA699A3C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3C0CBF-5F66-4A32-9A19-E1C4BBFCE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8763000" cy="16645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700">
                <a:solidFill>
                  <a:schemeClr val="tx2"/>
                </a:solidFill>
              </a:rPr>
              <a:t>The Concept of Rigor: A Brief Introduction (Make Struggle Part of the Process)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2C479-7B2B-417E-8E7C-2E036447B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797" y="2384474"/>
            <a:ext cx="8762436" cy="372861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>
                <a:solidFill>
                  <a:schemeClr val="tx2"/>
                </a:solidFill>
              </a:rPr>
              <a:t>Many teachers are afraid to make struggle part of the process—but they shouldn't be!</a:t>
            </a:r>
          </a:p>
          <a:p>
            <a:r>
              <a:rPr lang="en-US" sz="1800">
                <a:solidFill>
                  <a:schemeClr val="tx2"/>
                </a:solidFill>
              </a:rPr>
              <a:t>The worry is that students aren't ready, especially developmental students, and that struggle can hurt them more than help them</a:t>
            </a:r>
          </a:p>
          <a:p>
            <a:r>
              <a:rPr lang="en-US" sz="1800">
                <a:solidFill>
                  <a:schemeClr val="tx2"/>
                </a:solidFill>
              </a:rPr>
              <a:t>Not true!  In fact, the opposite is true: students who don't struggle won't engage.</a:t>
            </a:r>
          </a:p>
          <a:p>
            <a:r>
              <a:rPr lang="en-US" sz="1800">
                <a:solidFill>
                  <a:schemeClr val="tx2"/>
                </a:solidFill>
              </a:rPr>
              <a:t>This should be "productive struggle"</a:t>
            </a:r>
          </a:p>
          <a:p>
            <a:r>
              <a:rPr lang="en-US" sz="1800">
                <a:solidFill>
                  <a:schemeClr val="tx2"/>
                </a:solidFill>
              </a:rPr>
              <a:t>"Productive struggle occurs when students are solving problems that are within reach and grappling with key disciplinary ideas that are comprehendible."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29F241-2B1B-40E9-A72C-63955DFFF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8481" y="0"/>
            <a:ext cx="2143519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2B4B9D7-F359-44A2-87B4-EAFA68AA97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8481" y="0"/>
            <a:ext cx="2143519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xy" algn="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209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id="{43A9B7B3-F171-4C25-99FC-C54250F064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2D5C7C5-9C27-4A61-9F57-1857D4532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4B9546E-20BE-462C-8BE8-4EBDB46F8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2567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FE5D2E8-C366-48AC-97AE-18C67E4EF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2225674"/>
          </a:xfrm>
          <a:prstGeom prst="rect">
            <a:avLst/>
          </a:prstGeom>
          <a:blipFill dpi="0" rotWithShape="1">
            <a:blip r:embed="rId2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3C0CBF-5F66-4A32-9A19-E1C4BBFCE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2" y="381000"/>
            <a:ext cx="10003218" cy="1600124"/>
          </a:xfrm>
        </p:spPr>
        <p:txBody>
          <a:bodyPr>
            <a:normAutofit/>
          </a:bodyPr>
          <a:lstStyle/>
          <a:p>
            <a:r>
              <a:rPr lang="en-US"/>
              <a:t>The Concept of Rigor: A Brief Introduction (ALP at Butler CC)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A344145-0000-413B-BEA5-63E1671F69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6949908"/>
              </p:ext>
            </p:extLst>
          </p:nvPr>
        </p:nvGraphicFramePr>
        <p:xfrm>
          <a:off x="838200" y="2514600"/>
          <a:ext cx="10515600" cy="3662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72644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C0CBF-5F66-4A32-9A19-E1C4BBFCE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The Concept of Rigor: A Brief Introduction (According to the CCRC)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2C479-7B2B-417E-8E7C-2E036447B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ea typeface="+mn-lt"/>
                <a:cs typeface="+mn-lt"/>
              </a:rPr>
              <a:t>"Not only are low-skilled and seemingly low-motivated students able to engage in complex learning tasks, but they also report being more involved and becoming more self-directed and confident learners when classroom standards are higher. Moreover, preliminary internal analyses at several colleges indicate that students who complete rigorous courses persist and perform well in subsequent courses."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487622"/>
      </p:ext>
    </p:extLst>
  </p:cSld>
  <p:clrMapOvr>
    <a:masterClrMapping/>
  </p:clrMapOvr>
</p:sld>
</file>

<file path=ppt/theme/theme1.xml><?xml version="1.0" encoding="utf-8"?>
<a:theme xmlns:a="http://schemas.openxmlformats.org/drawingml/2006/main" name="BlockprintVTI">
  <a:themeElements>
    <a:clrScheme name="AnalogousFromRegularSeed_2SEEDS">
      <a:dk1>
        <a:srgbClr val="000000"/>
      </a:dk1>
      <a:lt1>
        <a:srgbClr val="FFFFFF"/>
      </a:lt1>
      <a:dk2>
        <a:srgbClr val="412624"/>
      </a:dk2>
      <a:lt2>
        <a:srgbClr val="E2E8E8"/>
      </a:lt2>
      <a:accent1>
        <a:srgbClr val="D52017"/>
      </a:accent1>
      <a:accent2>
        <a:srgbClr val="E72970"/>
      </a:accent2>
      <a:accent3>
        <a:srgbClr val="E78129"/>
      </a:accent3>
      <a:accent4>
        <a:srgbClr val="15BD27"/>
      </a:accent4>
      <a:accent5>
        <a:srgbClr val="21B971"/>
      </a:accent5>
      <a:accent6>
        <a:srgbClr val="14B7AE"/>
      </a:accent6>
      <a:hlink>
        <a:srgbClr val="319095"/>
      </a:hlink>
      <a:folHlink>
        <a:srgbClr val="7F7F7F"/>
      </a:folHlink>
    </a:clrScheme>
    <a:fontScheme name="Custom 56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printVTI" id="{AA8C8908-6BA4-477C-AEA4-CB6C32A1FE3B}" vid="{36392749-7C1D-4938-93BB-440CD2A1B0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1335</Words>
  <Application>Microsoft Office PowerPoint</Application>
  <PresentationFormat>Widescreen</PresentationFormat>
  <Paragraphs>102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Avenir Next LT Pro</vt:lpstr>
      <vt:lpstr>AvenirNext LT Pro Medium</vt:lpstr>
      <vt:lpstr>Calibri</vt:lpstr>
      <vt:lpstr>Calibri Light</vt:lpstr>
      <vt:lpstr>BlockprintVTI</vt:lpstr>
      <vt:lpstr>Rigorous Support</vt:lpstr>
      <vt:lpstr>The Concept of Rigor: A Brief Introduction</vt:lpstr>
      <vt:lpstr>The Concept of Rigor: A Brief Introduction (According to the CCRC)</vt:lpstr>
      <vt:lpstr>The Concept of Rigor: A Brief Introduction (According to the CCRC)</vt:lpstr>
      <vt:lpstr>The Concept of Rigor: A Brief Introduction (Align Coursework with Higher-Level Class)</vt:lpstr>
      <vt:lpstr>The Concept of Rigor: A Brief Introduction (Allow students to construct knowledge). </vt:lpstr>
      <vt:lpstr>The Concept of Rigor: A Brief Introduction (Make Struggle Part of the Process)</vt:lpstr>
      <vt:lpstr>The Concept of Rigor: A Brief Introduction (ALP at Butler CC)</vt:lpstr>
      <vt:lpstr>The Concept of Rigor: A Brief Introduction (According to the CCRC)</vt:lpstr>
      <vt:lpstr>So How?</vt:lpstr>
      <vt:lpstr>We don't just add rigor . . . . We also add support!</vt:lpstr>
      <vt:lpstr>Let's consider three places to add rigor and support to our courses</vt:lpstr>
      <vt:lpstr>And then, I'll open the floor to your  ideas, so be thinking about how you build in both "rigor" and "support." </vt:lpstr>
      <vt:lpstr>Rigorous Reading Assignments</vt:lpstr>
      <vt:lpstr>Some Challenges We Face When Assigning Rigorous Readings</vt:lpstr>
      <vt:lpstr>The Best Tool for Support: The Reading Cycle</vt:lpstr>
      <vt:lpstr>The Reading Cycle Part 1  PRE-READING</vt:lpstr>
      <vt:lpstr>The Reading Cycle Part 2  READING</vt:lpstr>
      <vt:lpstr>The Reading Cycle Part 3  POST-READING</vt:lpstr>
      <vt:lpstr>Rigorous Writing Assignments</vt:lpstr>
      <vt:lpstr>Supporting Students While They Do Rigorous Writing Assignments</vt:lpstr>
      <vt:lpstr>Remember: the lower-level class is not a study hall . . . </vt:lpstr>
      <vt:lpstr>but . . .</vt:lpstr>
      <vt:lpstr>That doesn't mean that it can't be a writing workshop!</vt:lpstr>
      <vt:lpstr>Or a place where you spend time working one-on-one with students as they do the challenging work for BOTH the "college-level" and the "dev ed" class.</vt:lpstr>
      <vt:lpstr>As long as your "lower-level" class contains content of its own and is not just a study hall, you can (and should) occasionally take some time in it to do some personalized coaching and tutoring of your students</vt:lpstr>
      <vt:lpstr>One last place to add some rigor and support: GRADING! </vt:lpstr>
      <vt:lpstr>Think of grading as a teaching tool. </vt:lpstr>
      <vt:lpstr>Require students to interact with your grading comments on their papers (choose one)</vt:lpstr>
      <vt:lpstr>Discussion: What do YOU do to add rigor and support?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Kathy McCoskey</dc:creator>
  <cp:lastModifiedBy>Kathy McCoskey</cp:lastModifiedBy>
  <cp:revision>2</cp:revision>
  <dcterms:created xsi:type="dcterms:W3CDTF">2022-02-07T19:09:50Z</dcterms:created>
  <dcterms:modified xsi:type="dcterms:W3CDTF">2022-02-28T20:04:57Z</dcterms:modified>
</cp:coreProperties>
</file>