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145788d2a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145788d2a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164f0218bf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164f0218bf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164f0218bf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164f0218bf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145788d2a3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145788d2a3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45788d2a3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145788d2a3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145788d2a3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145788d2a3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164f0218bf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164f0218bf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145788d2a3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145788d2a3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164f0218b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164f0218b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164f0218bf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164f0218bf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164f0218bf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164f0218bf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164f0218bf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164f0218bf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164f0218bf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164f0218bf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145788d2a3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145788d2a3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164f0218bf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164f0218bf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145788d2a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145788d2a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butlercc.joinhandshake.com/stu/postings?page=1&amp;per_page=25&amp;sort_direction=desc&amp;sort_column=default&amp;query=entrepreneurship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77958" y="1713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Aboard!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2245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Lessons from BCCs first year experience courses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0125" y="3387025"/>
            <a:ext cx="3794724" cy="116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 descr="Alp conference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350" y="3170150"/>
            <a:ext cx="3838575" cy="160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245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</a:rPr>
              <a:t>Quick Write:</a:t>
            </a:r>
            <a:endParaRPr>
              <a:solidFill>
                <a:srgbClr val="38761D"/>
              </a:solidFill>
            </a:endParaRPr>
          </a:p>
        </p:txBody>
      </p:sp>
      <p:pic>
        <p:nvPicPr>
          <p:cNvPr id="136" name="Google Shape;13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2625" y="469850"/>
            <a:ext cx="3254250" cy="325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2"/>
          <p:cNvSpPr txBox="1"/>
          <p:nvPr/>
        </p:nvSpPr>
        <p:spPr>
          <a:xfrm>
            <a:off x="380300" y="972550"/>
            <a:ext cx="21483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Collect your thoughts.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2"/>
          <p:cNvSpPr txBox="1"/>
          <p:nvPr/>
        </p:nvSpPr>
        <p:spPr>
          <a:xfrm>
            <a:off x="366775" y="1563975"/>
            <a:ext cx="3580200" cy="3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1155CC"/>
                </a:solidFill>
              </a:rPr>
              <a:t>What first-year-experience or study skills content is already built in to your developmental courses? What, if anything, do you wish could be more explicitly addressed?</a:t>
            </a:r>
            <a:endParaRPr sz="2100">
              <a:solidFill>
                <a:srgbClr val="1155CC"/>
              </a:solidFill>
            </a:endParaRPr>
          </a:p>
        </p:txBody>
      </p:sp>
      <p:pic>
        <p:nvPicPr>
          <p:cNvPr id="139" name="Google Shape;13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4900" y="385075"/>
            <a:ext cx="712725" cy="71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97450" y="4238800"/>
            <a:ext cx="903800" cy="63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1125" y="198000"/>
            <a:ext cx="1175759" cy="104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8700" y="320709"/>
            <a:ext cx="1298199" cy="914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85275" y="624835"/>
            <a:ext cx="323639" cy="2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5538" y="1831650"/>
            <a:ext cx="4295775" cy="24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97450" y="4238800"/>
            <a:ext cx="903800" cy="63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body" idx="1"/>
          </p:nvPr>
        </p:nvSpPr>
        <p:spPr>
          <a:xfrm>
            <a:off x="311700" y="13169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students like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Opportunities for institutions and instructors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Overlapping content for repeated exposure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5" name="Google Shape;155;p24"/>
          <p:cNvPicPr preferRelativeResize="0"/>
          <p:nvPr/>
        </p:nvPicPr>
        <p:blipFill rotWithShape="1">
          <a:blip r:embed="rId3">
            <a:alphaModFix/>
          </a:blip>
          <a:srcRect l="22752" t="12004" r="22698" b="17627"/>
          <a:stretch/>
        </p:blipFill>
        <p:spPr>
          <a:xfrm>
            <a:off x="5645825" y="1316900"/>
            <a:ext cx="3141401" cy="286462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4"/>
          <p:cNvSpPr txBox="1"/>
          <p:nvPr/>
        </p:nvSpPr>
        <p:spPr>
          <a:xfrm>
            <a:off x="608450" y="325450"/>
            <a:ext cx="7542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2"/>
                </a:solidFill>
              </a:rPr>
              <a:t>Lessons from BCCs first year experience courses</a:t>
            </a:r>
            <a:endParaRPr/>
          </a:p>
        </p:txBody>
      </p:sp>
      <p:pic>
        <p:nvPicPr>
          <p:cNvPr id="157" name="Google Shape;15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2225" y="2549175"/>
            <a:ext cx="637675" cy="63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97450" y="4238800"/>
            <a:ext cx="903800" cy="63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What students like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PRACTICAL – coursework for what purpose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Disciplinary matrix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Matriculation routes (AA, BA, MA, PhD/MD/JD)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course emphasizes both the academic and the professional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5" name="Google Shape;165;p25"/>
          <p:cNvPicPr preferRelativeResize="0"/>
          <p:nvPr/>
        </p:nvPicPr>
        <p:blipFill rotWithShape="1">
          <a:blip r:embed="rId3">
            <a:alphaModFix/>
          </a:blip>
          <a:srcRect l="22752" t="12004" r="22698" b="17627"/>
          <a:stretch/>
        </p:blipFill>
        <p:spPr>
          <a:xfrm>
            <a:off x="2950250" y="2536675"/>
            <a:ext cx="2504551" cy="2419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5860" y="3577525"/>
            <a:ext cx="508400" cy="538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97450" y="4238800"/>
            <a:ext cx="903800" cy="63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Captive audience: Opportunities for teachers/institutions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Front line, first responder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Recruit students to field, pathways, and courses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Improved institutional IQ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4" name="Google Shape;174;p26"/>
          <p:cNvPicPr preferRelativeResize="0"/>
          <p:nvPr/>
        </p:nvPicPr>
        <p:blipFill rotWithShape="1">
          <a:blip r:embed="rId3">
            <a:alphaModFix/>
          </a:blip>
          <a:srcRect l="22752" t="12004" r="22698" b="17627"/>
          <a:stretch/>
        </p:blipFill>
        <p:spPr>
          <a:xfrm>
            <a:off x="2950250" y="2536675"/>
            <a:ext cx="2504551" cy="2419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5860" y="3577525"/>
            <a:ext cx="508400" cy="538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97450" y="4238800"/>
            <a:ext cx="903800" cy="63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Overlapping content for repeated exposure: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7"/>
          <p:cNvSpPr txBox="1">
            <a:spLocks noGrp="1"/>
          </p:cNvSpPr>
          <p:nvPr>
            <p:ph type="body" idx="1"/>
          </p:nvPr>
        </p:nvSpPr>
        <p:spPr>
          <a:xfrm>
            <a:off x="354150" y="11383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Marvelously interdisciplinary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Habit formation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Curve of forgetting         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“Big” ideas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Growing metacognitive sophistication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Reflective study/post-game analysis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Mindset awareness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Learning preferences awareness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3" name="Google Shape;183;p27"/>
          <p:cNvPicPr preferRelativeResize="0"/>
          <p:nvPr/>
        </p:nvPicPr>
        <p:blipFill rotWithShape="1">
          <a:blip r:embed="rId3">
            <a:alphaModFix/>
          </a:blip>
          <a:srcRect l="22752" t="12004" r="22698" b="17627"/>
          <a:stretch/>
        </p:blipFill>
        <p:spPr>
          <a:xfrm>
            <a:off x="5744875" y="2135100"/>
            <a:ext cx="2504551" cy="2419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0485" y="3175950"/>
            <a:ext cx="508400" cy="538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97450" y="4238800"/>
            <a:ext cx="903800" cy="63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191" name="Google Shape;191;p28"/>
          <p:cNvSpPr txBox="1"/>
          <p:nvPr/>
        </p:nvSpPr>
        <p:spPr>
          <a:xfrm>
            <a:off x="387925" y="1252975"/>
            <a:ext cx="4117800" cy="3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developmental courses take full advantage of their position as first-semester courses?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2" name="Google Shape;19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1100" y="103950"/>
            <a:ext cx="3393225" cy="493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97450" y="4238800"/>
            <a:ext cx="903800" cy="63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0725" y="1574800"/>
            <a:ext cx="257175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97450" y="4238800"/>
            <a:ext cx="903800" cy="63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1726300" y="1991900"/>
            <a:ext cx="5964300" cy="23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/>
          </a:bodyPr>
          <a:lstStyle/>
          <a:p>
            <a:pPr marL="457200" lvl="0" indent="-317182" algn="just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Corequisite model</a:t>
            </a:r>
            <a:endParaRPr/>
          </a:p>
          <a:p>
            <a:pPr marL="457200" lvl="0" indent="-317182" algn="just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EG 101(Comp. 1) → EG 060 (dev. course)</a:t>
            </a:r>
            <a:endParaRPr/>
          </a:p>
          <a:p>
            <a:pPr marL="457200" lvl="0" indent="-317182" algn="just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Developmental students attend EG 101 with traditional students and then follow same teacher into EG 060 immediately after.</a:t>
            </a:r>
            <a:endParaRPr/>
          </a:p>
          <a:p>
            <a:pPr marL="457200" lvl="0" indent="-317182" algn="just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Some students may also take an additional reading course during the same term, but that course is not paired with the others.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7995" y="4185425"/>
            <a:ext cx="2094426" cy="64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7000" y="240475"/>
            <a:ext cx="3810000" cy="15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387925" y="1252975"/>
            <a:ext cx="4117800" cy="3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developmental courses take full advantage of their position as first-semester courses?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1100" y="103950"/>
            <a:ext cx="3393225" cy="493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Introducing PDX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949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>
                <a:solidFill>
                  <a:schemeClr val="dk1"/>
                </a:solidFill>
              </a:rPr>
              <a:t>PD 121 - ENGAGING IN BUS AND INDUSTRY</a:t>
            </a:r>
            <a:endParaRPr sz="11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>
                <a:solidFill>
                  <a:schemeClr val="dk1"/>
                </a:solidFill>
              </a:rPr>
              <a:t>  	PD 122 - ENGAGING IN FINE ARTS AND COMM</a:t>
            </a:r>
            <a:endParaRPr sz="11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>
                <a:solidFill>
                  <a:schemeClr val="dk1"/>
                </a:solidFill>
              </a:rPr>
              <a:t>  	PD 123 - ENGAGING IN HEALTH SCIENCES</a:t>
            </a:r>
            <a:endParaRPr sz="11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>
                <a:solidFill>
                  <a:schemeClr val="dk1"/>
                </a:solidFill>
              </a:rPr>
              <a:t>	PD 124 - ENGAGING IN THE HUMANITIES</a:t>
            </a:r>
            <a:endParaRPr sz="1100" b="1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>
                <a:solidFill>
                  <a:schemeClr val="dk1"/>
                </a:solidFill>
              </a:rPr>
              <a:t>PD 125 - ENGAGING IN PUBLIC SERVICES</a:t>
            </a:r>
            <a:endParaRPr sz="1100" b="1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>
                <a:solidFill>
                  <a:schemeClr val="dk1"/>
                </a:solidFill>
              </a:rPr>
              <a:t>PD 126 - ENGAGING IN SCI, ENG, MATH</a:t>
            </a:r>
            <a:endParaRPr sz="1100" b="1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>
                <a:solidFill>
                  <a:schemeClr val="dk1"/>
                </a:solidFill>
              </a:rPr>
              <a:t>PD 127 - ENGAGING IN SOC/BEH SCIENCES</a:t>
            </a:r>
            <a:endParaRPr sz="1100" b="1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>
                <a:solidFill>
                  <a:schemeClr val="dk1"/>
                </a:solidFill>
              </a:rPr>
              <a:t>PD 129 - ENGAGING META MAJORS/PATHWAYS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2670" y="201000"/>
            <a:ext cx="770755" cy="81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3350" y="339576"/>
            <a:ext cx="812887" cy="860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97450" y="4238800"/>
            <a:ext cx="903800" cy="63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180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solidFill>
                  <a:srgbClr val="0B5394"/>
                </a:solidFill>
              </a:rPr>
              <a:t>Introducing PDX</a:t>
            </a:r>
            <a:endParaRPr>
              <a:solidFill>
                <a:srgbClr val="0B539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2351" y="261775"/>
            <a:ext cx="5342050" cy="465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66270" y="179775"/>
            <a:ext cx="770755" cy="81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6950" y="318351"/>
            <a:ext cx="812887" cy="860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97450" y="4238800"/>
            <a:ext cx="903800" cy="63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5950" y="626775"/>
            <a:ext cx="3914124" cy="375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00" y="103325"/>
            <a:ext cx="3579924" cy="187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51670" y="201000"/>
            <a:ext cx="770755" cy="81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52350" y="339576"/>
            <a:ext cx="812887" cy="860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97450" y="4238800"/>
            <a:ext cx="903800" cy="63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Introducing PDX</a:t>
            </a:r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375375" y="1017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1200"/>
              </a:spcBef>
              <a:spcAft>
                <a:spcPts val="1200"/>
              </a:spcAft>
              <a:buNone/>
            </a:pPr>
            <a:endParaRPr sz="1100" b="1">
              <a:solidFill>
                <a:schemeClr val="dk1"/>
              </a:solidFill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2670" y="201000"/>
            <a:ext cx="770755" cy="81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3350" y="339576"/>
            <a:ext cx="812887" cy="860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34422" y="574084"/>
            <a:ext cx="289236" cy="280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80597" y="557122"/>
            <a:ext cx="289236" cy="280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82699" y="220951"/>
            <a:ext cx="925350" cy="92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7350" y="1497300"/>
            <a:ext cx="2177251" cy="151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48500" y="220950"/>
            <a:ext cx="1139700" cy="1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03612" y="1437800"/>
            <a:ext cx="2099940" cy="1516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781088" y="1497300"/>
            <a:ext cx="1995901" cy="1332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93900" y="3404675"/>
            <a:ext cx="2255575" cy="128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897450" y="4238800"/>
            <a:ext cx="903800" cy="63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 questions</a:t>
            </a:r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2" name="Google Shape;1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0725" y="1574800"/>
            <a:ext cx="257175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9850" y="4391200"/>
            <a:ext cx="903800" cy="63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129" name="Google Shape;129;p21"/>
          <p:cNvSpPr txBox="1"/>
          <p:nvPr/>
        </p:nvSpPr>
        <p:spPr>
          <a:xfrm>
            <a:off x="387925" y="1252975"/>
            <a:ext cx="4117800" cy="3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developmental courses take full advantage of their position as first-semester courses?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1100" y="103950"/>
            <a:ext cx="3393225" cy="493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348</Words>
  <Application>Microsoft Office PowerPoint</Application>
  <PresentationFormat>On-screen Show (16:9)</PresentationFormat>
  <Paragraphs>59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Arial</vt:lpstr>
      <vt:lpstr>Simple Light</vt:lpstr>
      <vt:lpstr>All Aboard!</vt:lpstr>
      <vt:lpstr>PowerPoint Presentation</vt:lpstr>
      <vt:lpstr>Essential Question</vt:lpstr>
      <vt:lpstr>Introducing PDX</vt:lpstr>
      <vt:lpstr>Introducing PDX </vt:lpstr>
      <vt:lpstr>PowerPoint Presentation</vt:lpstr>
      <vt:lpstr>Introducing PDX</vt:lpstr>
      <vt:lpstr>Any questions</vt:lpstr>
      <vt:lpstr>Essential Question</vt:lpstr>
      <vt:lpstr>Quick Write:</vt:lpstr>
      <vt:lpstr>PowerPoint Presentation</vt:lpstr>
      <vt:lpstr>PowerPoint Presentation</vt:lpstr>
      <vt:lpstr>What students like </vt:lpstr>
      <vt:lpstr>Captive audience: Opportunities for teachers/institutions </vt:lpstr>
      <vt:lpstr>Overlapping content for repeated exposure: </vt:lpstr>
      <vt:lpstr>Essential Question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Aboard!</dc:title>
  <dc:creator>Kathy McCoskey</dc:creator>
  <cp:lastModifiedBy>Kathy McCoskey</cp:lastModifiedBy>
  <cp:revision>1</cp:revision>
  <dcterms:modified xsi:type="dcterms:W3CDTF">2022-03-03T20:15:43Z</dcterms:modified>
</cp:coreProperties>
</file>