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7447ffa5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7447ffa5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70929e6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70929e6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70929e6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70929e6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70929e6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70929e6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7447ffa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7447ffa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59941115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59941115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70929e63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70929e63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70929e63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70929e63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5994111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5994111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5994111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5994111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7447ffa5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7447ffa5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9941115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9941115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70929e6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70929e6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7447ffa5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7447ffa5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Using Backward Design to Build Confidence and Empower Leaders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125" y="3387025"/>
            <a:ext cx="3794724" cy="11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Alp conferenc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350" y="3170150"/>
            <a:ext cx="38385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125" y="1285875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Assignments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81100" y="619825"/>
            <a:ext cx="32334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060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Summary scaffold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Log sequence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writing assignments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SWA: Brainology (Dweck)</a:t>
            </a:r>
            <a:endParaRPr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Applying,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sources, paraphrasing, Summarizing,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SWB: Keystone Habits (Duhigg)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Using quotations, Topic </a:t>
            </a:r>
            <a:endParaRPr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sentences, Applying 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SWC: Nature Deficit Disorder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a source, Synthesizing sources</a:t>
            </a:r>
            <a:endParaRPr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organization 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5858075" y="1153225"/>
            <a:ext cx="275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4499675" y="731400"/>
            <a:ext cx="41742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Weekly Summary scaffold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Reading Log sequence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Essay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Essay #3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Essay #4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Essay #5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23"/>
          <p:cNvCxnSpPr/>
          <p:nvPr/>
        </p:nvCxnSpPr>
        <p:spPr>
          <a:xfrm rot="10800000" flipH="1">
            <a:off x="2934475" y="1440975"/>
            <a:ext cx="14220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p23"/>
          <p:cNvCxnSpPr/>
          <p:nvPr/>
        </p:nvCxnSpPr>
        <p:spPr>
          <a:xfrm flipH="1">
            <a:off x="3267050" y="1688725"/>
            <a:ext cx="1202700" cy="51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23"/>
          <p:cNvCxnSpPr/>
          <p:nvPr/>
        </p:nvCxnSpPr>
        <p:spPr>
          <a:xfrm rot="10800000" flipH="1">
            <a:off x="2757600" y="2077875"/>
            <a:ext cx="1669800" cy="35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23"/>
          <p:cNvCxnSpPr/>
          <p:nvPr/>
        </p:nvCxnSpPr>
        <p:spPr>
          <a:xfrm rot="10800000" flipH="1">
            <a:off x="3445500" y="2834925"/>
            <a:ext cx="1003200" cy="54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Google Shape;138;p23"/>
          <p:cNvCxnSpPr/>
          <p:nvPr/>
        </p:nvCxnSpPr>
        <p:spPr>
          <a:xfrm rot="10800000" flipH="1">
            <a:off x="3261550" y="3428950"/>
            <a:ext cx="1236600" cy="76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3"/>
          <p:cNvSpPr txBox="1"/>
          <p:nvPr/>
        </p:nvSpPr>
        <p:spPr>
          <a:xfrm>
            <a:off x="5787325" y="4329875"/>
            <a:ext cx="28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Leadership and empowerment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000" y="4103963"/>
            <a:ext cx="852026" cy="85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Instructional Tactics/Course Procedures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Cycle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Reading Logs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Thought routines (OEQ, QSK, KWL etc.)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Encountering writing prompts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Paired Discussions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Academic scripts (model, model, model!)</a:t>
            </a: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5787325" y="4329875"/>
            <a:ext cx="28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Leadership and empowerment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000" y="4103963"/>
            <a:ext cx="852026" cy="85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Sample unit: Language, Identity, and Education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Reading:</a:t>
            </a:r>
            <a:r>
              <a:rPr lang="en"/>
              <a:t> Frederick Douglass, Malcolm X, Sojourner Truth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Wheel of Privilege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Social construction of identity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Academic Distinictions: wealth/class, sex/gender, etc.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Double consciousness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Code switching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5787325" y="4329875"/>
            <a:ext cx="28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Leadership and empowerment</a:t>
            </a:r>
            <a:endParaRPr>
              <a:solidFill>
                <a:srgbClr val="CC0000"/>
              </a:solidFill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000" y="4103963"/>
            <a:ext cx="852026" cy="85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Essential Questions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387925" y="1252975"/>
            <a:ext cx="4117800" cy="3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use backward design in our paired developmental classes to build confidence and empower student leadership?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causes students to feel confident and willing to risk standing out or [gasp] being wrong? What prevents it?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100" y="103950"/>
            <a:ext cx="3393225" cy="49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125" y="1285875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995" y="4185425"/>
            <a:ext cx="2094426" cy="6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240475"/>
            <a:ext cx="381000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726300" y="1991900"/>
            <a:ext cx="5964300" cy="23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Corequisite model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EG 101(Comp. 1) → EG 060 (dev. course)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Developmental students attend EG 101 with traditional students and then follow same teacher into EG 060 immediately after.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Important: </a:t>
            </a:r>
            <a:r>
              <a:rPr lang="en"/>
              <a:t>The two are separate courses with totally separate assignments for totally separate credit.</a:t>
            </a:r>
            <a:endParaRPr/>
          </a:p>
          <a:p>
            <a:pPr marL="457200" lvl="0" indent="-317182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students may also take an additional reading course during the same term, but that course is not paired with the others.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Wait…what is </a:t>
            </a:r>
            <a:r>
              <a:rPr lang="en">
                <a:solidFill>
                  <a:srgbClr val="0B5394"/>
                </a:solidFill>
              </a:rPr>
              <a:t>Backward Design</a:t>
            </a:r>
            <a:r>
              <a:rPr lang="en"/>
              <a:t>?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000" y="1152475"/>
            <a:ext cx="638500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Essential Questions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87925" y="1252975"/>
            <a:ext cx="4117800" cy="3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use backward design in our paired developmental classes to build confidence and empower student leadership?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causes students to feel confident and willing to risk standing out or [gasp] being wrong? What prevents it?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100" y="103950"/>
            <a:ext cx="3393225" cy="49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16500" y="445025"/>
            <a:ext cx="24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Quick Write: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825" y="850850"/>
            <a:ext cx="3254250" cy="325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685100" y="896350"/>
            <a:ext cx="21483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your thoughts.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900175" y="1563975"/>
            <a:ext cx="35802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155CC"/>
                </a:solidFill>
              </a:rPr>
              <a:t>How do your ALP students interact with and carry themselves among non-developmental students in the higher course?  What differences, if any, do you notice between the two groups?</a:t>
            </a:r>
            <a:endParaRPr sz="2100">
              <a:solidFill>
                <a:srgbClr val="1155CC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900" y="385075"/>
            <a:ext cx="712725" cy="7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125" y="198000"/>
            <a:ext cx="1175759" cy="10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700" y="320709"/>
            <a:ext cx="1298199" cy="91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5275" y="624835"/>
            <a:ext cx="323639" cy="2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538" y="1831650"/>
            <a:ext cx="4295775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</a:rPr>
              <a:t>Backward Design in Four Spheres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Instructional tactics/course procedures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Concepts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949" y="1345225"/>
            <a:ext cx="3103298" cy="31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Introducing 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Summarizing sources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quotations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Paragraphing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topic sentences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Writing thesis statements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Synthesizing sources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5787325" y="4329875"/>
            <a:ext cx="28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and empowerment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000" y="4103963"/>
            <a:ext cx="852026" cy="85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1414300"/>
            <a:ext cx="331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peek at assignment types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070" y="201000"/>
            <a:ext cx="770755" cy="81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750" y="339576"/>
            <a:ext cx="812887" cy="86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2125" y="198000"/>
            <a:ext cx="1175759" cy="10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8375" y="580935"/>
            <a:ext cx="323639" cy="2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2525775" y="2646025"/>
            <a:ext cx="5475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Reading log sequence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Daily Summary Sequence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Short writing sequence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0525" y="167000"/>
            <a:ext cx="719829" cy="10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5850" y="629285"/>
            <a:ext cx="323639" cy="2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On-screen Show (16:9)</PresentationFormat>
  <Paragraphs>88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Using Backward Design to Build Confidence and Empower Leaders</vt:lpstr>
      <vt:lpstr>PowerPoint Presentation</vt:lpstr>
      <vt:lpstr>Wait…what is Backward Design?</vt:lpstr>
      <vt:lpstr>Essential Questions</vt:lpstr>
      <vt:lpstr>Quick Write:</vt:lpstr>
      <vt:lpstr>PowerPoint Presentation</vt:lpstr>
      <vt:lpstr>Backward Design in Four Spheres</vt:lpstr>
      <vt:lpstr>Skills</vt:lpstr>
      <vt:lpstr>A quick peek at assignment types</vt:lpstr>
      <vt:lpstr>PowerPoint Presentation</vt:lpstr>
      <vt:lpstr>Assignments</vt:lpstr>
      <vt:lpstr>Instructional Tactics/Course Procedures</vt:lpstr>
      <vt:lpstr>Concepts</vt:lpstr>
      <vt:lpstr>Essential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Backward Design to Build Confidence and Empower Leaders</dc:title>
  <dc:creator>Kathy McCoskey</dc:creator>
  <cp:lastModifiedBy>Kathy McCoskey</cp:lastModifiedBy>
  <cp:revision>1</cp:revision>
  <dcterms:modified xsi:type="dcterms:W3CDTF">2022-03-03T20:16:12Z</dcterms:modified>
</cp:coreProperties>
</file>